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30" r:id="rId4"/>
    <p:sldMasterId id="2147485358" r:id="rId5"/>
  </p:sldMasterIdLst>
  <p:notesMasterIdLst>
    <p:notesMasterId r:id="rId12"/>
  </p:notesMasterIdLst>
  <p:sldIdLst>
    <p:sldId id="6607" r:id="rId6"/>
    <p:sldId id="6670" r:id="rId7"/>
    <p:sldId id="6674" r:id="rId8"/>
    <p:sldId id="6675" r:id="rId9"/>
    <p:sldId id="6676" r:id="rId10"/>
    <p:sldId id="6677" r:id="rId11"/>
  </p:sldIdLst>
  <p:sldSz cx="12798425" cy="7199313"/>
  <p:notesSz cx="6797675" cy="9926638"/>
  <p:custDataLst>
    <p:tags r:id="rId13"/>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S" id="{E00F0338-B4D7-4D77-B41E-DFF0321FB112}">
          <p14:sldIdLst>
            <p14:sldId id="6607"/>
            <p14:sldId id="6670"/>
            <p14:sldId id="6674"/>
            <p14:sldId id="6675"/>
            <p14:sldId id="6676"/>
            <p14:sldId id="66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oll, Martina" initials="SM" lastIdx="1" clrIdx="0">
    <p:extLst>
      <p:ext uri="{19B8F6BF-5375-455C-9EA6-DF929625EA0E}">
        <p15:presenceInfo xmlns:p15="http://schemas.microsoft.com/office/powerpoint/2012/main" userId="S-1-5-21-515967899-920026266-839522115-21671" providerId="AD"/>
      </p:ext>
    </p:extLst>
  </p:cmAuthor>
  <p:cmAuthor id="2" name="Kastrau Daniela" initials="KD" lastIdx="48" clrIdx="1">
    <p:extLst>
      <p:ext uri="{19B8F6BF-5375-455C-9EA6-DF929625EA0E}">
        <p15:presenceInfo xmlns:p15="http://schemas.microsoft.com/office/powerpoint/2012/main" userId="S::daniela.kastrau@borkum.de::e406b3d9-5ffc-44d6-90e1-795741e454d5" providerId="AD"/>
      </p:ext>
    </p:extLst>
  </p:cmAuthor>
  <p:cmAuthor id="3" name="Schobert, Martin" initials="SM" lastIdx="5" clrIdx="2">
    <p:extLst>
      <p:ext uri="{19B8F6BF-5375-455C-9EA6-DF929625EA0E}">
        <p15:presenceInfo xmlns:p15="http://schemas.microsoft.com/office/powerpoint/2012/main" userId="Schobert, Mart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5F"/>
    <a:srgbClr val="86C8BC"/>
    <a:srgbClr val="00465F"/>
    <a:srgbClr val="E2E2E2"/>
    <a:srgbClr val="7CC6B8"/>
    <a:srgbClr val="5D968C"/>
    <a:srgbClr val="58BAD2"/>
    <a:srgbClr val="59BAD1"/>
    <a:srgbClr val="E7E9E7"/>
    <a:srgbClr val="9E7D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940675A-B579-460E-94D1-54222C63F5DA}">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42" autoAdjust="0"/>
    <p:restoredTop sz="77007" autoAdjust="0"/>
  </p:normalViewPr>
  <p:slideViewPr>
    <p:cSldViewPr snapToGrid="0" snapToObjects="1" showGuides="1">
      <p:cViewPr varScale="1">
        <p:scale>
          <a:sx n="56" d="100"/>
          <a:sy n="56" d="100"/>
        </p:scale>
        <p:origin x="1440" y="42"/>
      </p:cViewPr>
      <p:guideLst/>
    </p:cSldViewPr>
  </p:slideViewPr>
  <p:outlineViewPr>
    <p:cViewPr>
      <p:scale>
        <a:sx n="33" d="100"/>
        <a:sy n="33" d="100"/>
      </p:scale>
      <p:origin x="0" y="-22866"/>
    </p:cViewPr>
  </p:outlineViewPr>
  <p:notesTextViewPr>
    <p:cViewPr>
      <p:scale>
        <a:sx n="3" d="2"/>
        <a:sy n="3" d="2"/>
      </p:scale>
      <p:origin x="0" y="0"/>
    </p:cViewPr>
  </p:notesTextViewPr>
  <p:sorterViewPr>
    <p:cViewPr varScale="1">
      <p:scale>
        <a:sx n="100" d="100"/>
        <a:sy n="100" d="100"/>
      </p:scale>
      <p:origin x="0" y="-20608"/>
    </p:cViewPr>
  </p:sorterViewPr>
  <p:notesViewPr>
    <p:cSldViewPr snapToGrid="0" snapToObjects="1" showGuides="1">
      <p:cViewPr varScale="1">
        <p:scale>
          <a:sx n="74" d="100"/>
          <a:sy n="74" d="100"/>
        </p:scale>
        <p:origin x="596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2"/>
            <a:ext cx="2945659" cy="49805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2"/>
            <a:ext cx="2945659" cy="498055"/>
          </a:xfrm>
          <a:prstGeom prst="rect">
            <a:avLst/>
          </a:prstGeom>
        </p:spPr>
        <p:txBody>
          <a:bodyPr vert="horz" lIns="91440" tIns="45720" rIns="91440" bIns="45720" rtlCol="0"/>
          <a:lstStyle>
            <a:lvl1pPr algn="r">
              <a:defRPr sz="1200"/>
            </a:lvl1pPr>
          </a:lstStyle>
          <a:p>
            <a:fld id="{67713062-6679-4F94-86DD-CDBE500827C6}" type="datetimeFigureOut">
              <a:rPr lang="de-DE" smtClean="0"/>
              <a:t>10.06.2020</a:t>
            </a:fld>
            <a:endParaRPr lang="de-DE"/>
          </a:p>
        </p:txBody>
      </p:sp>
      <p:sp>
        <p:nvSpPr>
          <p:cNvPr id="4" name="Folienbildplatzhalter 3"/>
          <p:cNvSpPr>
            <a:spLocks noGrp="1" noRot="1" noChangeAspect="1"/>
          </p:cNvSpPr>
          <p:nvPr>
            <p:ph type="sldImg" idx="2"/>
          </p:nvPr>
        </p:nvSpPr>
        <p:spPr>
          <a:xfrm>
            <a:off x="-2024063" y="731838"/>
            <a:ext cx="8658226" cy="48720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5823627"/>
            <a:ext cx="5438140" cy="286218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5"/>
            <a:ext cx="2945659" cy="49805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5"/>
            <a:ext cx="2945659" cy="498054"/>
          </a:xfrm>
          <a:prstGeom prst="rect">
            <a:avLst/>
          </a:prstGeom>
        </p:spPr>
        <p:txBody>
          <a:bodyPr vert="horz" lIns="91440" tIns="45720" rIns="91440" bIns="45720" rtlCol="0" anchor="b"/>
          <a:lstStyle>
            <a:lvl1pPr algn="r">
              <a:defRPr sz="1200"/>
            </a:lvl1pPr>
          </a:lstStyle>
          <a:p>
            <a:fld id="{4B3206C8-01E0-429C-A785-9715DEB29B71}" type="slidenum">
              <a:rPr lang="de-DE" smtClean="0"/>
              <a:t>‹Nr.›</a:t>
            </a:fld>
            <a:endParaRPr lang="de-DE"/>
          </a:p>
        </p:txBody>
      </p:sp>
    </p:spTree>
    <p:extLst>
      <p:ext uri="{BB962C8B-B14F-4D97-AF65-F5344CB8AC3E}">
        <p14:creationId xmlns:p14="http://schemas.microsoft.com/office/powerpoint/2010/main" val="40415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Titelseite Variante 1)</a:t>
            </a:r>
          </a:p>
        </p:txBody>
      </p:sp>
      <p:sp>
        <p:nvSpPr>
          <p:cNvPr id="4" name="Foliennummernplatzhalter 3"/>
          <p:cNvSpPr>
            <a:spLocks noGrp="1"/>
          </p:cNvSpPr>
          <p:nvPr>
            <p:ph type="sldNum" sz="quarter" idx="5"/>
          </p:nvPr>
        </p:nvSpPr>
        <p:spPr/>
        <p:txBody>
          <a:bodyPr/>
          <a:lstStyle/>
          <a:p>
            <a:fld id="{4B3206C8-01E0-429C-A785-9715DEB29B71}" type="slidenum">
              <a:rPr lang="de-DE" smtClean="0"/>
              <a:t>1</a:t>
            </a:fld>
            <a:endParaRPr lang="de-DE"/>
          </a:p>
        </p:txBody>
      </p:sp>
    </p:spTree>
    <p:extLst>
      <p:ext uri="{BB962C8B-B14F-4D97-AF65-F5344CB8AC3E}">
        <p14:creationId xmlns:p14="http://schemas.microsoft.com/office/powerpoint/2010/main" val="3966546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Titelseite Variante 6)</a:t>
            </a:r>
          </a:p>
          <a:p>
            <a:endParaRPr lang="de-DE" dirty="0"/>
          </a:p>
        </p:txBody>
      </p:sp>
      <p:sp>
        <p:nvSpPr>
          <p:cNvPr id="4" name="Foliennummernplatzhalter 3"/>
          <p:cNvSpPr>
            <a:spLocks noGrp="1"/>
          </p:cNvSpPr>
          <p:nvPr>
            <p:ph type="sldNum" sz="quarter" idx="5"/>
          </p:nvPr>
        </p:nvSpPr>
        <p:spPr/>
        <p:txBody>
          <a:bodyPr/>
          <a:lstStyle/>
          <a:p>
            <a:fld id="{4B3206C8-01E0-429C-A785-9715DEB29B71}" type="slidenum">
              <a:rPr lang="de-DE" smtClean="0"/>
              <a:t>2</a:t>
            </a:fld>
            <a:endParaRPr lang="de-DE"/>
          </a:p>
        </p:txBody>
      </p:sp>
    </p:spTree>
    <p:extLst>
      <p:ext uri="{BB962C8B-B14F-4D97-AF65-F5344CB8AC3E}">
        <p14:creationId xmlns:p14="http://schemas.microsoft.com/office/powerpoint/2010/main" val="890644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Titelseite Variante 6)</a:t>
            </a:r>
          </a:p>
          <a:p>
            <a:endParaRPr lang="de-DE" dirty="0"/>
          </a:p>
        </p:txBody>
      </p:sp>
      <p:sp>
        <p:nvSpPr>
          <p:cNvPr id="4" name="Foliennummernplatzhalter 3"/>
          <p:cNvSpPr>
            <a:spLocks noGrp="1"/>
          </p:cNvSpPr>
          <p:nvPr>
            <p:ph type="sldNum" sz="quarter" idx="5"/>
          </p:nvPr>
        </p:nvSpPr>
        <p:spPr/>
        <p:txBody>
          <a:bodyPr/>
          <a:lstStyle/>
          <a:p>
            <a:fld id="{4B3206C8-01E0-429C-A785-9715DEB29B71}" type="slidenum">
              <a:rPr lang="de-DE" smtClean="0"/>
              <a:t>3</a:t>
            </a:fld>
            <a:endParaRPr lang="de-DE"/>
          </a:p>
        </p:txBody>
      </p:sp>
    </p:spTree>
    <p:extLst>
      <p:ext uri="{BB962C8B-B14F-4D97-AF65-F5344CB8AC3E}">
        <p14:creationId xmlns:p14="http://schemas.microsoft.com/office/powerpoint/2010/main" val="371969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Titelseite Variante 6)</a:t>
            </a:r>
          </a:p>
          <a:p>
            <a:endParaRPr lang="de-DE" dirty="0"/>
          </a:p>
        </p:txBody>
      </p:sp>
      <p:sp>
        <p:nvSpPr>
          <p:cNvPr id="4" name="Foliennummernplatzhalter 3"/>
          <p:cNvSpPr>
            <a:spLocks noGrp="1"/>
          </p:cNvSpPr>
          <p:nvPr>
            <p:ph type="sldNum" sz="quarter" idx="5"/>
          </p:nvPr>
        </p:nvSpPr>
        <p:spPr/>
        <p:txBody>
          <a:bodyPr/>
          <a:lstStyle/>
          <a:p>
            <a:fld id="{4B3206C8-01E0-429C-A785-9715DEB29B71}" type="slidenum">
              <a:rPr lang="de-DE" smtClean="0"/>
              <a:t>4</a:t>
            </a:fld>
            <a:endParaRPr lang="de-DE"/>
          </a:p>
        </p:txBody>
      </p:sp>
    </p:spTree>
    <p:extLst>
      <p:ext uri="{BB962C8B-B14F-4D97-AF65-F5344CB8AC3E}">
        <p14:creationId xmlns:p14="http://schemas.microsoft.com/office/powerpoint/2010/main" val="2911569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Titelseite Variante 6)</a:t>
            </a:r>
          </a:p>
          <a:p>
            <a:endParaRPr lang="de-DE" dirty="0"/>
          </a:p>
        </p:txBody>
      </p:sp>
      <p:sp>
        <p:nvSpPr>
          <p:cNvPr id="4" name="Foliennummernplatzhalter 3"/>
          <p:cNvSpPr>
            <a:spLocks noGrp="1"/>
          </p:cNvSpPr>
          <p:nvPr>
            <p:ph type="sldNum" sz="quarter" idx="5"/>
          </p:nvPr>
        </p:nvSpPr>
        <p:spPr/>
        <p:txBody>
          <a:bodyPr/>
          <a:lstStyle/>
          <a:p>
            <a:fld id="{4B3206C8-01E0-429C-A785-9715DEB29B71}" type="slidenum">
              <a:rPr lang="de-DE" smtClean="0"/>
              <a:t>5</a:t>
            </a:fld>
            <a:endParaRPr lang="de-DE"/>
          </a:p>
        </p:txBody>
      </p:sp>
    </p:spTree>
    <p:extLst>
      <p:ext uri="{BB962C8B-B14F-4D97-AF65-F5344CB8AC3E}">
        <p14:creationId xmlns:p14="http://schemas.microsoft.com/office/powerpoint/2010/main" val="3771475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Titelseite Variante 1)</a:t>
            </a:r>
          </a:p>
        </p:txBody>
      </p:sp>
      <p:sp>
        <p:nvSpPr>
          <p:cNvPr id="4" name="Foliennummernplatzhalter 3"/>
          <p:cNvSpPr>
            <a:spLocks noGrp="1"/>
          </p:cNvSpPr>
          <p:nvPr>
            <p:ph type="sldNum" sz="quarter" idx="5"/>
          </p:nvPr>
        </p:nvSpPr>
        <p:spPr/>
        <p:txBody>
          <a:bodyPr/>
          <a:lstStyle/>
          <a:p>
            <a:fld id="{4B3206C8-01E0-429C-A785-9715DEB29B71}" type="slidenum">
              <a:rPr lang="de-DE" smtClean="0"/>
              <a:t>6</a:t>
            </a:fld>
            <a:endParaRPr lang="de-DE"/>
          </a:p>
        </p:txBody>
      </p:sp>
    </p:spTree>
    <p:extLst>
      <p:ext uri="{BB962C8B-B14F-4D97-AF65-F5344CB8AC3E}">
        <p14:creationId xmlns:p14="http://schemas.microsoft.com/office/powerpoint/2010/main" val="26193867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mit Bild 2zeilig">
    <p:spTree>
      <p:nvGrpSpPr>
        <p:cNvPr id="1" name=""/>
        <p:cNvGrpSpPr/>
        <p:nvPr/>
      </p:nvGrpSpPr>
      <p:grpSpPr>
        <a:xfrm>
          <a:off x="0" y="0"/>
          <a:ext cx="0" cy="0"/>
          <a:chOff x="0" y="0"/>
          <a:chExt cx="0" cy="0"/>
        </a:xfrm>
      </p:grpSpPr>
      <p:sp>
        <p:nvSpPr>
          <p:cNvPr id="5" name="Bildplatzhalter 8"/>
          <p:cNvSpPr>
            <a:spLocks noGrp="1"/>
          </p:cNvSpPr>
          <p:nvPr>
            <p:ph type="pic" sz="quarter" idx="10" hasCustomPrompt="1"/>
          </p:nvPr>
        </p:nvSpPr>
        <p:spPr>
          <a:xfrm>
            <a:off x="0" y="1"/>
            <a:ext cx="12798425" cy="7199313"/>
          </a:xfrm>
          <a:prstGeom prst="rect">
            <a:avLst/>
          </a:prstGeom>
          <a:solidFill>
            <a:schemeClr val="accent3">
              <a:lumMod val="20000"/>
              <a:lumOff val="80000"/>
            </a:schemeClr>
          </a:solidFill>
        </p:spPr>
        <p:txBody>
          <a:bodyPr anchor="ctr">
            <a:normAutofit/>
          </a:bodyPr>
          <a:lstStyle>
            <a:lvl1pPr marL="0" indent="0" algn="ctr">
              <a:buNone/>
              <a:defRPr sz="5470"/>
            </a:lvl1pPr>
          </a:lstStyle>
          <a:p>
            <a:r>
              <a:rPr lang="de-DE" dirty="0"/>
              <a:t>Images</a:t>
            </a:r>
          </a:p>
        </p:txBody>
      </p:sp>
      <p:sp>
        <p:nvSpPr>
          <p:cNvPr id="7" name="Titel 1">
            <a:extLst>
              <a:ext uri="{FF2B5EF4-FFF2-40B4-BE49-F238E27FC236}">
                <a16:creationId xmlns:a16="http://schemas.microsoft.com/office/drawing/2014/main" id="{B6C14FE4-2A39-418B-9601-08B1D15FF3F8}"/>
              </a:ext>
            </a:extLst>
          </p:cNvPr>
          <p:cNvSpPr>
            <a:spLocks noGrp="1"/>
          </p:cNvSpPr>
          <p:nvPr>
            <p:ph type="ctrTitle" hasCustomPrompt="1"/>
          </p:nvPr>
        </p:nvSpPr>
        <p:spPr>
          <a:xfrm>
            <a:off x="1" y="0"/>
            <a:ext cx="12798424" cy="2700336"/>
          </a:xfrm>
          <a:gradFill>
            <a:gsLst>
              <a:gs pos="100000">
                <a:srgbClr val="000000">
                  <a:alpha val="0"/>
                </a:srgbClr>
              </a:gs>
              <a:gs pos="0">
                <a:srgbClr val="000000">
                  <a:alpha val="20000"/>
                </a:srgbClr>
              </a:gs>
            </a:gsLst>
            <a:lin ang="5400000" scaled="1"/>
          </a:gradFill>
        </p:spPr>
        <p:txBody>
          <a:bodyPr vert="horz" lIns="432000" tIns="432000" rIns="504000" bIns="0" rtlCol="0" anchor="t">
            <a:noAutofit/>
          </a:bodyPr>
          <a:lstStyle>
            <a:lvl1pPr>
              <a:lnSpc>
                <a:spcPct val="85000"/>
              </a:lnSpc>
              <a:defRPr lang="en-US" sz="6600" i="0" kern="600" spc="-100" normalizeH="0" baseline="0" dirty="0">
                <a:solidFill>
                  <a:schemeClr val="bg1"/>
                </a:solidFill>
                <a:effectLst>
                  <a:outerShdw blurRad="127000" algn="ctr" rotWithShape="0">
                    <a:prstClr val="black">
                      <a:alpha val="15000"/>
                    </a:prstClr>
                  </a:outerShdw>
                </a:effectLst>
              </a:defRPr>
            </a:lvl1pPr>
          </a:lstStyle>
          <a:p>
            <a:pPr lvl="0">
              <a:lnSpc>
                <a:spcPct val="90000"/>
              </a:lnSpc>
            </a:pPr>
            <a:r>
              <a:rPr lang="de-DE" dirty="0"/>
              <a:t>Image, 66Pt</a:t>
            </a:r>
            <a:endParaRPr lang="en-US" dirty="0"/>
          </a:p>
        </p:txBody>
      </p:sp>
      <p:pic>
        <p:nvPicPr>
          <p:cNvPr id="4" name="Grafik 3" descr="Ein Bild, das Zeichnung enthält.&#10;&#10;Automatisch generierte Beschreibung">
            <a:extLst>
              <a:ext uri="{FF2B5EF4-FFF2-40B4-BE49-F238E27FC236}">
                <a16:creationId xmlns:a16="http://schemas.microsoft.com/office/drawing/2014/main" id="{F04B6087-AD7F-9B44-A04F-2ED3B18096E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92690" y="6513431"/>
            <a:ext cx="1590453" cy="508161"/>
          </a:xfrm>
          <a:prstGeom prst="rect">
            <a:avLst/>
          </a:prstGeom>
        </p:spPr>
      </p:pic>
    </p:spTree>
    <p:extLst>
      <p:ext uri="{BB962C8B-B14F-4D97-AF65-F5344CB8AC3E}">
        <p14:creationId xmlns:p14="http://schemas.microsoft.com/office/powerpoint/2010/main" val="293714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ere Folie">
    <p:spTree>
      <p:nvGrpSpPr>
        <p:cNvPr id="1" name=""/>
        <p:cNvGrpSpPr/>
        <p:nvPr/>
      </p:nvGrpSpPr>
      <p:grpSpPr>
        <a:xfrm>
          <a:off x="0" y="0"/>
          <a:ext cx="0" cy="0"/>
          <a:chOff x="0" y="0"/>
          <a:chExt cx="0" cy="0"/>
        </a:xfrm>
      </p:grpSpPr>
      <p:sp>
        <p:nvSpPr>
          <p:cNvPr id="8" name="Foliennummernplatzhalter 2"/>
          <p:cNvSpPr>
            <a:spLocks noGrp="1"/>
          </p:cNvSpPr>
          <p:nvPr>
            <p:ph type="sldNum" sz="quarter" idx="4"/>
          </p:nvPr>
        </p:nvSpPr>
        <p:spPr>
          <a:xfrm>
            <a:off x="12303124" y="215902"/>
            <a:ext cx="288925" cy="215900"/>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15" name="Textplatzhalter 8"/>
          <p:cNvSpPr>
            <a:spLocks noGrp="1"/>
          </p:cNvSpPr>
          <p:nvPr>
            <p:ph type="body" sz="quarter" idx="13" hasCustomPrompt="1"/>
          </p:nvPr>
        </p:nvSpPr>
        <p:spPr>
          <a:xfrm>
            <a:off x="422275" y="6696075"/>
            <a:ext cx="1166446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5" name="Titel 1"/>
          <p:cNvSpPr>
            <a:spLocks noGrp="1"/>
          </p:cNvSpPr>
          <p:nvPr>
            <p:ph type="title" hasCustomPrompt="1"/>
          </p:nvPr>
        </p:nvSpPr>
        <p:spPr>
          <a:xfrm>
            <a:off x="422275" y="431801"/>
            <a:ext cx="11664463" cy="935037"/>
          </a:xfrm>
        </p:spPr>
        <p:txBody>
          <a:bodyPr>
            <a:noAutofit/>
          </a:bodyPr>
          <a:lstStyle>
            <a:lvl1pPr algn="l" defTabSz="1279859" rtl="0" eaLnBrk="1" latinLnBrk="0" hangingPunct="1">
              <a:lnSpc>
                <a:spcPct val="85000"/>
              </a:lnSpc>
              <a:spcBef>
                <a:spcPct val="0"/>
              </a:spcBef>
              <a:buNone/>
              <a:defRPr lang="de-DE" sz="4000" b="1" kern="0" spc="-55" baseline="0" dirty="0">
                <a:solidFill>
                  <a:schemeClr val="tx1"/>
                </a:solidFill>
                <a:latin typeface="+mj-lt"/>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3339292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chart Headline 24pt">
    <p:spTree>
      <p:nvGrpSpPr>
        <p:cNvPr id="1" name=""/>
        <p:cNvGrpSpPr/>
        <p:nvPr/>
      </p:nvGrpSpPr>
      <p:grpSpPr>
        <a:xfrm>
          <a:off x="0" y="0"/>
          <a:ext cx="0" cy="0"/>
          <a:chOff x="0" y="0"/>
          <a:chExt cx="0" cy="0"/>
        </a:xfrm>
      </p:grpSpPr>
      <p:sp>
        <p:nvSpPr>
          <p:cNvPr id="10"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8" name="Textplatzhalter 8"/>
          <p:cNvSpPr>
            <a:spLocks noGrp="1"/>
          </p:cNvSpPr>
          <p:nvPr>
            <p:ph type="body" sz="quarter" idx="13" hasCustomPrompt="1"/>
          </p:nvPr>
        </p:nvSpPr>
        <p:spPr>
          <a:xfrm>
            <a:off x="422275" y="6696075"/>
            <a:ext cx="1166446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6" name="Textplatzhalter 5"/>
          <p:cNvSpPr>
            <a:spLocks noGrp="1"/>
          </p:cNvSpPr>
          <p:nvPr>
            <p:ph type="body" sz="quarter" idx="10" hasCustomPrompt="1"/>
          </p:nvPr>
        </p:nvSpPr>
        <p:spPr>
          <a:xfrm>
            <a:off x="422275" y="2016125"/>
            <a:ext cx="9721850" cy="4464051"/>
          </a:xfrm>
        </p:spPr>
        <p:txBody>
          <a:bodyPr vert="horz" lIns="0" tIns="0" rIns="0" bIns="0" rtlCol="0">
            <a:noAutofit/>
          </a:bodyPr>
          <a:lstStyle>
            <a:lvl1pPr>
              <a:defRPr lang="de-DE" dirty="0" smtClean="0"/>
            </a:lvl1pPr>
            <a:lvl2pPr>
              <a:defRPr lang="de-DE" baseline="0" dirty="0" smtClean="0"/>
            </a:lvl2pPr>
            <a:lvl3pPr>
              <a:defRPr lang="de-DE" baseline="0" dirty="0" smtClean="0"/>
            </a:lvl3pPr>
            <a:lvl4pPr>
              <a:defRPr lang="de-DE" baseline="0" dirty="0" smtClean="0"/>
            </a:lvl4pPr>
            <a:lvl5pPr>
              <a:defRPr lang="de-DE" baseline="0" dirty="0"/>
            </a:lvl5pPr>
          </a:lstStyle>
          <a:p>
            <a:pPr marL="265113" lvl="0" indent="-265113"/>
            <a:r>
              <a:rPr lang="de-DE" dirty="0"/>
              <a:t>Text, 18pt</a:t>
            </a:r>
          </a:p>
          <a:p>
            <a:pPr marL="494930" lvl="1" indent="-247465"/>
            <a:r>
              <a:rPr lang="de-DE" dirty="0"/>
              <a:t>Bullet</a:t>
            </a:r>
          </a:p>
          <a:p>
            <a:pPr marL="742396" lvl="2" indent="-247465"/>
            <a:r>
              <a:rPr lang="de-DE" dirty="0"/>
              <a:t>Bullet</a:t>
            </a:r>
          </a:p>
          <a:p>
            <a:pPr marL="976836" lvl="3" indent="-234441"/>
            <a:r>
              <a:rPr lang="de-DE" dirty="0"/>
              <a:t>Bullet</a:t>
            </a:r>
          </a:p>
          <a:p>
            <a:pPr marL="1224302" lvl="4" indent="-247465"/>
            <a:r>
              <a:rPr lang="de-DE" dirty="0"/>
              <a:t>Bullet</a:t>
            </a:r>
          </a:p>
        </p:txBody>
      </p:sp>
      <p:sp>
        <p:nvSpPr>
          <p:cNvPr id="7" name="Titel 1"/>
          <p:cNvSpPr>
            <a:spLocks noGrp="1"/>
          </p:cNvSpPr>
          <p:nvPr>
            <p:ph type="title" hasCustomPrompt="1"/>
          </p:nvPr>
        </p:nvSpPr>
        <p:spPr>
          <a:xfrm>
            <a:off x="422275" y="431801"/>
            <a:ext cx="11664463" cy="935037"/>
          </a:xfrm>
        </p:spPr>
        <p:txBody>
          <a:bodyPr>
            <a:noAutofit/>
          </a:bodyPr>
          <a:lstStyle>
            <a:lvl1pPr algn="l" defTabSz="1279859" rtl="0" eaLnBrk="1" latinLnBrk="0" hangingPunct="1">
              <a:lnSpc>
                <a:spcPct val="85000"/>
              </a:lnSpc>
              <a:spcBef>
                <a:spcPct val="0"/>
              </a:spcBef>
              <a:buNone/>
              <a:defRPr lang="de-DE" sz="4000" b="1" kern="0" spc="-55" baseline="0" dirty="0">
                <a:solidFill>
                  <a:schemeClr val="tx1"/>
                </a:solidFill>
                <a:latin typeface="+mj-lt"/>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2940954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haltschart Headline 24pt">
    <p:spTree>
      <p:nvGrpSpPr>
        <p:cNvPr id="1" name=""/>
        <p:cNvGrpSpPr/>
        <p:nvPr/>
      </p:nvGrpSpPr>
      <p:grpSpPr>
        <a:xfrm>
          <a:off x="0" y="0"/>
          <a:ext cx="0" cy="0"/>
          <a:chOff x="0" y="0"/>
          <a:chExt cx="0" cy="0"/>
        </a:xfrm>
      </p:grpSpPr>
      <p:sp>
        <p:nvSpPr>
          <p:cNvPr id="11" name="Foliennummernplatzhalter 2"/>
          <p:cNvSpPr>
            <a:spLocks noGrp="1"/>
          </p:cNvSpPr>
          <p:nvPr>
            <p:ph type="sldNum" sz="quarter" idx="4"/>
          </p:nvPr>
        </p:nvSpPr>
        <p:spPr>
          <a:xfrm>
            <a:off x="12303124" y="215902"/>
            <a:ext cx="288925" cy="215900"/>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10" name="Textplatzhalter 8"/>
          <p:cNvSpPr>
            <a:spLocks noGrp="1"/>
          </p:cNvSpPr>
          <p:nvPr>
            <p:ph type="body" sz="quarter" idx="13" hasCustomPrompt="1"/>
          </p:nvPr>
        </p:nvSpPr>
        <p:spPr>
          <a:xfrm>
            <a:off x="422275" y="6696075"/>
            <a:ext cx="1166446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5" name="Inhaltsplatzhalter 7"/>
          <p:cNvSpPr>
            <a:spLocks noGrp="1"/>
          </p:cNvSpPr>
          <p:nvPr>
            <p:ph sz="quarter" idx="14" hasCustomPrompt="1"/>
          </p:nvPr>
        </p:nvSpPr>
        <p:spPr>
          <a:xfrm>
            <a:off x="422275" y="2016125"/>
            <a:ext cx="11664463" cy="4464052"/>
          </a:xfrm>
        </p:spPr>
        <p:txBody>
          <a:bodyPr vert="horz" lIns="0" tIns="0" rIns="0" bIns="0" rtlCol="0">
            <a:noAutofit/>
          </a:bodyPr>
          <a:lstStyle>
            <a:lvl1pPr>
              <a:defRPr lang="de-DE" dirty="0" smtClean="0"/>
            </a:lvl1pPr>
            <a:lvl2pPr>
              <a:defRPr lang="de-DE" baseline="0" dirty="0" smtClean="0"/>
            </a:lvl2pPr>
            <a:lvl3pPr>
              <a:defRPr lang="de-DE" baseline="0" dirty="0" smtClean="0"/>
            </a:lvl3pPr>
            <a:lvl4pPr>
              <a:defRPr lang="de-DE" baseline="0" dirty="0" smtClean="0"/>
            </a:lvl4pPr>
            <a:lvl5pPr>
              <a:defRPr lang="de-DE" baseline="0" dirty="0"/>
            </a:lvl5pPr>
          </a:lstStyle>
          <a:p>
            <a:pPr marL="265113" lvl="0" indent="-265113"/>
            <a:r>
              <a:rPr lang="de-DE" dirty="0"/>
              <a:t>Text, 18pt</a:t>
            </a:r>
          </a:p>
          <a:p>
            <a:pPr marL="494930" lvl="1" indent="-247465"/>
            <a:r>
              <a:rPr lang="de-DE" dirty="0"/>
              <a:t>Bullet</a:t>
            </a:r>
          </a:p>
          <a:p>
            <a:pPr marL="742396" lvl="2" indent="-247465"/>
            <a:r>
              <a:rPr lang="de-DE" dirty="0"/>
              <a:t>Bullet</a:t>
            </a:r>
          </a:p>
          <a:p>
            <a:pPr marL="976836" lvl="3" indent="-234441"/>
            <a:r>
              <a:rPr lang="de-DE" dirty="0"/>
              <a:t>Bullet</a:t>
            </a:r>
          </a:p>
          <a:p>
            <a:pPr marL="1224302" lvl="4" indent="-247465"/>
            <a:r>
              <a:rPr lang="de-DE" dirty="0"/>
              <a:t>Bullet</a:t>
            </a:r>
          </a:p>
        </p:txBody>
      </p:sp>
      <p:sp>
        <p:nvSpPr>
          <p:cNvPr id="6" name="Titel 1"/>
          <p:cNvSpPr>
            <a:spLocks noGrp="1"/>
          </p:cNvSpPr>
          <p:nvPr>
            <p:ph type="title" hasCustomPrompt="1"/>
          </p:nvPr>
        </p:nvSpPr>
        <p:spPr>
          <a:xfrm>
            <a:off x="422275" y="431801"/>
            <a:ext cx="11664463" cy="935037"/>
          </a:xfrm>
        </p:spPr>
        <p:txBody>
          <a:bodyPr>
            <a:noAutofit/>
          </a:bodyPr>
          <a:lstStyle>
            <a:lvl1pPr algn="l" defTabSz="1279859" rtl="0" eaLnBrk="1" latinLnBrk="0" hangingPunct="1">
              <a:lnSpc>
                <a:spcPct val="85000"/>
              </a:lnSpc>
              <a:spcBef>
                <a:spcPct val="0"/>
              </a:spcBef>
              <a:buNone/>
              <a:defRPr lang="de-DE" sz="4000" b="1" kern="0" spc="-55" baseline="0" dirty="0">
                <a:solidFill>
                  <a:schemeClr val="tx1"/>
                </a:solidFill>
                <a:latin typeface="+mj-lt"/>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3717405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oppelinhaltschart vertikal Headline 24pt">
    <p:spTree>
      <p:nvGrpSpPr>
        <p:cNvPr id="1" name=""/>
        <p:cNvGrpSpPr/>
        <p:nvPr/>
      </p:nvGrpSpPr>
      <p:grpSpPr>
        <a:xfrm>
          <a:off x="0" y="0"/>
          <a:ext cx="0" cy="0"/>
          <a:chOff x="0" y="0"/>
          <a:chExt cx="0" cy="0"/>
        </a:xfrm>
      </p:grpSpPr>
      <p:sp>
        <p:nvSpPr>
          <p:cNvPr id="10" name="Foliennummernplatzhalter 2"/>
          <p:cNvSpPr>
            <a:spLocks noGrp="1"/>
          </p:cNvSpPr>
          <p:nvPr>
            <p:ph type="sldNum" sz="quarter" idx="4"/>
          </p:nvPr>
        </p:nvSpPr>
        <p:spPr>
          <a:xfrm>
            <a:off x="12303124" y="215902"/>
            <a:ext cx="288925" cy="215900"/>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8" name="Textplatzhalter 8"/>
          <p:cNvSpPr>
            <a:spLocks noGrp="1"/>
          </p:cNvSpPr>
          <p:nvPr>
            <p:ph type="body" sz="quarter" idx="14" hasCustomPrompt="1"/>
          </p:nvPr>
        </p:nvSpPr>
        <p:spPr>
          <a:xfrm>
            <a:off x="422275" y="6696075"/>
            <a:ext cx="1166446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17" name="Inhaltsplatzhalter 7"/>
          <p:cNvSpPr>
            <a:spLocks noGrp="1"/>
          </p:cNvSpPr>
          <p:nvPr>
            <p:ph sz="quarter" idx="13" hasCustomPrompt="1"/>
          </p:nvPr>
        </p:nvSpPr>
        <p:spPr>
          <a:xfrm>
            <a:off x="6435724" y="2016125"/>
            <a:ext cx="5570745" cy="4464050"/>
          </a:xfrm>
        </p:spPr>
        <p:txBody>
          <a:bodyPr/>
          <a:lstStyle>
            <a:lvl1pPr marL="247465" indent="-247465"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chemeClr val="tx1"/>
                </a:solidFill>
                <a:latin typeface="+mn-lt"/>
                <a:ea typeface="+mn-ea"/>
                <a:cs typeface="+mn-cs"/>
              </a:defRPr>
            </a:lvl1pPr>
            <a:lvl2pPr marL="494930" indent="-247465"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chemeClr val="tx1"/>
                </a:solidFill>
                <a:latin typeface="+mn-lt"/>
                <a:ea typeface="+mn-ea"/>
                <a:cs typeface="+mn-cs"/>
              </a:defRPr>
            </a:lvl2pPr>
            <a:lvl3pPr marL="742396" indent="-247465"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chemeClr val="tx1"/>
                </a:solidFill>
                <a:latin typeface="+mn-lt"/>
                <a:ea typeface="+mn-ea"/>
                <a:cs typeface="+mn-cs"/>
              </a:defRPr>
            </a:lvl3pPr>
            <a:lvl4pPr marL="976836" indent="-234441"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chemeClr val="tx1"/>
                </a:solidFill>
                <a:latin typeface="+mn-lt"/>
                <a:ea typeface="+mn-ea"/>
                <a:cs typeface="+mn-cs"/>
              </a:defRPr>
            </a:lvl4pPr>
            <a:lvl5pPr marL="1224302" indent="-247465"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a:solidFill>
                  <a:schemeClr val="tx1"/>
                </a:solidFill>
                <a:latin typeface="+mn-lt"/>
                <a:ea typeface="+mn-ea"/>
                <a:cs typeface="+mn-cs"/>
              </a:defRPr>
            </a:lvl5pPr>
          </a:lstStyle>
          <a:p>
            <a:pPr lvl="0"/>
            <a:r>
              <a:rPr lang="de-DE" dirty="0"/>
              <a:t>Text, 18pt</a:t>
            </a:r>
          </a:p>
          <a:p>
            <a:pPr lvl="1"/>
            <a:r>
              <a:rPr lang="de-DE" dirty="0"/>
              <a:t>Bullet</a:t>
            </a:r>
          </a:p>
          <a:p>
            <a:pPr lvl="2"/>
            <a:r>
              <a:rPr lang="de-DE" dirty="0"/>
              <a:t>Bullet</a:t>
            </a:r>
          </a:p>
          <a:p>
            <a:pPr lvl="3"/>
            <a:r>
              <a:rPr lang="de-DE" dirty="0"/>
              <a:t>Bullet</a:t>
            </a:r>
          </a:p>
          <a:p>
            <a:pPr lvl="4"/>
            <a:r>
              <a:rPr lang="de-DE" dirty="0"/>
              <a:t>Bullet</a:t>
            </a:r>
          </a:p>
        </p:txBody>
      </p:sp>
      <p:sp>
        <p:nvSpPr>
          <p:cNvPr id="16" name="Inhaltsplatzhalter 7"/>
          <p:cNvSpPr>
            <a:spLocks noGrp="1"/>
          </p:cNvSpPr>
          <p:nvPr>
            <p:ph sz="quarter" idx="12" hasCustomPrompt="1"/>
          </p:nvPr>
        </p:nvSpPr>
        <p:spPr>
          <a:xfrm>
            <a:off x="422275" y="2016125"/>
            <a:ext cx="5653088" cy="4464050"/>
          </a:xfrm>
        </p:spPr>
        <p:txBody>
          <a:bodyPr/>
          <a:lstStyle>
            <a:lvl1pPr marL="265113" indent="-265113"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chemeClr val="tx1"/>
                </a:solidFill>
                <a:latin typeface="+mn-lt"/>
                <a:ea typeface="+mn-ea"/>
                <a:cs typeface="+mn-cs"/>
              </a:defRPr>
            </a:lvl1pPr>
            <a:lvl2pPr marL="494930" indent="-247465"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chemeClr val="tx1"/>
                </a:solidFill>
                <a:latin typeface="+mn-lt"/>
                <a:ea typeface="+mn-ea"/>
                <a:cs typeface="+mn-cs"/>
              </a:defRPr>
            </a:lvl2pPr>
            <a:lvl3pPr marL="742396" indent="-247465"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chemeClr val="tx1"/>
                </a:solidFill>
                <a:latin typeface="+mn-lt"/>
                <a:ea typeface="+mn-ea"/>
                <a:cs typeface="+mn-cs"/>
              </a:defRPr>
            </a:lvl3pPr>
            <a:lvl4pPr marL="976836" indent="-234441"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chemeClr val="tx1"/>
                </a:solidFill>
                <a:latin typeface="+mn-lt"/>
                <a:ea typeface="+mn-ea"/>
                <a:cs typeface="+mn-cs"/>
              </a:defRPr>
            </a:lvl4pPr>
            <a:lvl5pPr marL="1224302" indent="-247465"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a:solidFill>
                  <a:schemeClr val="tx1"/>
                </a:solidFill>
                <a:latin typeface="+mn-lt"/>
                <a:ea typeface="+mn-ea"/>
                <a:cs typeface="+mn-cs"/>
              </a:defRPr>
            </a:lvl5pPr>
          </a:lstStyle>
          <a:p>
            <a:pPr lvl="0"/>
            <a:r>
              <a:rPr lang="de-DE" dirty="0"/>
              <a:t>Text, 18pt</a:t>
            </a:r>
          </a:p>
          <a:p>
            <a:pPr lvl="1"/>
            <a:r>
              <a:rPr lang="de-DE" dirty="0"/>
              <a:t>Bullet</a:t>
            </a:r>
          </a:p>
          <a:p>
            <a:pPr lvl="2"/>
            <a:r>
              <a:rPr lang="de-DE" dirty="0"/>
              <a:t>Bullet</a:t>
            </a:r>
          </a:p>
          <a:p>
            <a:pPr lvl="3"/>
            <a:r>
              <a:rPr lang="de-DE" dirty="0"/>
              <a:t>Bullet</a:t>
            </a:r>
          </a:p>
          <a:p>
            <a:pPr lvl="4"/>
            <a:r>
              <a:rPr lang="de-DE" dirty="0"/>
              <a:t>Bullet</a:t>
            </a:r>
          </a:p>
        </p:txBody>
      </p:sp>
      <p:sp>
        <p:nvSpPr>
          <p:cNvPr id="7" name="Titel 1"/>
          <p:cNvSpPr>
            <a:spLocks noGrp="1"/>
          </p:cNvSpPr>
          <p:nvPr>
            <p:ph type="title" hasCustomPrompt="1"/>
          </p:nvPr>
        </p:nvSpPr>
        <p:spPr>
          <a:xfrm>
            <a:off x="422275" y="431801"/>
            <a:ext cx="11664463" cy="935037"/>
          </a:xfrm>
        </p:spPr>
        <p:txBody>
          <a:bodyPr>
            <a:noAutofit/>
          </a:bodyPr>
          <a:lstStyle>
            <a:lvl1pPr algn="l" defTabSz="1279859" rtl="0" eaLnBrk="1" latinLnBrk="0" hangingPunct="1">
              <a:lnSpc>
                <a:spcPct val="85000"/>
              </a:lnSpc>
              <a:spcBef>
                <a:spcPct val="0"/>
              </a:spcBef>
              <a:buNone/>
              <a:defRPr lang="de-DE" sz="4000" b="1" kern="0" spc="-55" baseline="0" dirty="0">
                <a:solidFill>
                  <a:schemeClr val="tx1"/>
                </a:solidFill>
                <a:latin typeface="+mj-lt"/>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2755969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agrammchart mit Headline 24pt">
    <p:spTree>
      <p:nvGrpSpPr>
        <p:cNvPr id="1" name=""/>
        <p:cNvGrpSpPr/>
        <p:nvPr/>
      </p:nvGrpSpPr>
      <p:grpSpPr>
        <a:xfrm>
          <a:off x="0" y="0"/>
          <a:ext cx="0" cy="0"/>
          <a:chOff x="0" y="0"/>
          <a:chExt cx="0" cy="0"/>
        </a:xfrm>
      </p:grpSpPr>
      <p:sp>
        <p:nvSpPr>
          <p:cNvPr id="12"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11" name="Textplatzhalter 8"/>
          <p:cNvSpPr>
            <a:spLocks noGrp="1"/>
          </p:cNvSpPr>
          <p:nvPr>
            <p:ph type="body" sz="quarter" idx="13" hasCustomPrompt="1"/>
          </p:nvPr>
        </p:nvSpPr>
        <p:spPr>
          <a:xfrm>
            <a:off x="422275" y="6696075"/>
            <a:ext cx="1166446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8" name="Diagrammplatzhalter 12"/>
          <p:cNvSpPr>
            <a:spLocks noGrp="1"/>
          </p:cNvSpPr>
          <p:nvPr>
            <p:ph type="chart" sz="quarter" idx="11" hasCustomPrompt="1"/>
          </p:nvPr>
        </p:nvSpPr>
        <p:spPr>
          <a:xfrm>
            <a:off x="422275" y="2700339"/>
            <a:ext cx="11664950" cy="3778528"/>
          </a:xfrm>
          <a:prstGeom prst="rect">
            <a:avLst/>
          </a:prstGeom>
        </p:spPr>
        <p:txBody>
          <a:bodyPr>
            <a:normAutofit/>
          </a:bodyPr>
          <a:lstStyle>
            <a:lvl1pPr marL="0" indent="0">
              <a:spcAft>
                <a:spcPts val="1200"/>
              </a:spcAft>
              <a:buNone/>
              <a:defRPr sz="2000"/>
            </a:lvl1pPr>
          </a:lstStyle>
          <a:p>
            <a:r>
              <a:rPr lang="de-DE" dirty="0"/>
              <a:t>Click </a:t>
            </a:r>
            <a:r>
              <a:rPr lang="de-DE" dirty="0" err="1"/>
              <a:t>to</a:t>
            </a:r>
            <a:r>
              <a:rPr lang="de-DE" dirty="0"/>
              <a:t> </a:t>
            </a:r>
            <a:r>
              <a:rPr lang="de-DE" dirty="0" err="1"/>
              <a:t>add</a:t>
            </a:r>
            <a:r>
              <a:rPr lang="de-DE" dirty="0"/>
              <a:t> </a:t>
            </a:r>
            <a:r>
              <a:rPr lang="de-DE" dirty="0" err="1"/>
              <a:t>chart</a:t>
            </a:r>
            <a:endParaRPr lang="de-DE" dirty="0"/>
          </a:p>
        </p:txBody>
      </p:sp>
      <p:sp>
        <p:nvSpPr>
          <p:cNvPr id="13" name="Textplatzhalter 11"/>
          <p:cNvSpPr>
            <a:spLocks noGrp="1"/>
          </p:cNvSpPr>
          <p:nvPr>
            <p:ph type="body" sz="quarter" idx="18" hasCustomPrompt="1"/>
          </p:nvPr>
        </p:nvSpPr>
        <p:spPr>
          <a:xfrm>
            <a:off x="422275" y="2016125"/>
            <a:ext cx="11664949" cy="684213"/>
          </a:xfrm>
        </p:spPr>
        <p:txBody>
          <a:bodyPr/>
          <a:lstStyle>
            <a:lvl1pPr marL="0" indent="0" algn="l" defTabSz="1279859" rtl="0" eaLnBrk="1" latinLnBrk="0" hangingPunct="1">
              <a:lnSpc>
                <a:spcPct val="100000"/>
              </a:lnSpc>
              <a:spcBef>
                <a:spcPts val="0"/>
              </a:spcBef>
              <a:spcAft>
                <a:spcPts val="0"/>
              </a:spcAft>
              <a:buFont typeface="Arial" panose="020B0604020202020204" pitchFamily="34" charset="0"/>
              <a:buNone/>
              <a:tabLst/>
              <a:defRPr sz="1200" b="1" baseline="0">
                <a:solidFill>
                  <a:schemeClr val="tx1"/>
                </a:solidFill>
              </a:defRPr>
            </a:lvl1pPr>
            <a:lvl2pPr marL="2214162" indent="-2214162" algn="l">
              <a:lnSpc>
                <a:spcPct val="100000"/>
              </a:lnSpc>
              <a:buFontTx/>
              <a:buNone/>
              <a:defRPr sz="1641"/>
            </a:lvl2pPr>
            <a:lvl3pPr marL="2214162" indent="-2214162" algn="l">
              <a:lnSpc>
                <a:spcPct val="100000"/>
              </a:lnSpc>
              <a:buFontTx/>
              <a:buNone/>
              <a:defRPr sz="1641"/>
            </a:lvl3pPr>
            <a:lvl4pPr marL="2214162" indent="-2214162" algn="l">
              <a:lnSpc>
                <a:spcPct val="100000"/>
              </a:lnSpc>
              <a:buFontTx/>
              <a:buNone/>
              <a:defRPr sz="1641"/>
            </a:lvl4pPr>
            <a:lvl5pPr marL="2214162" indent="-2214162" algn="l">
              <a:lnSpc>
                <a:spcPct val="100000"/>
              </a:lnSpc>
              <a:buFontTx/>
              <a:buNone/>
              <a:defRPr sz="1641"/>
            </a:lvl5pPr>
          </a:lstStyle>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Chart title</a:t>
            </a:r>
          </a:p>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Data </a:t>
            </a:r>
            <a:r>
              <a:rPr lang="de-DE" dirty="0" err="1"/>
              <a:t>format</a:t>
            </a:r>
            <a:endParaRPr lang="de-DE" dirty="0"/>
          </a:p>
        </p:txBody>
      </p:sp>
      <p:sp>
        <p:nvSpPr>
          <p:cNvPr id="7" name="Titel 1"/>
          <p:cNvSpPr>
            <a:spLocks noGrp="1"/>
          </p:cNvSpPr>
          <p:nvPr>
            <p:ph type="title" hasCustomPrompt="1"/>
          </p:nvPr>
        </p:nvSpPr>
        <p:spPr>
          <a:xfrm>
            <a:off x="422275" y="431801"/>
            <a:ext cx="11664463" cy="935037"/>
          </a:xfrm>
        </p:spPr>
        <p:txBody>
          <a:bodyPr>
            <a:noAutofit/>
          </a:bodyPr>
          <a:lstStyle>
            <a:lvl1pPr algn="l" defTabSz="1279859" rtl="0" eaLnBrk="1" latinLnBrk="0" hangingPunct="1">
              <a:lnSpc>
                <a:spcPct val="85000"/>
              </a:lnSpc>
              <a:spcBef>
                <a:spcPct val="0"/>
              </a:spcBef>
              <a:buNone/>
              <a:defRPr lang="de-DE" sz="4000" b="1" kern="0" spc="-55" baseline="0" dirty="0">
                <a:solidFill>
                  <a:schemeClr val="tx1"/>
                </a:solidFill>
                <a:latin typeface="+mj-lt"/>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429380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oppel-Diagrammchart mit Headline 24pt">
    <p:spTree>
      <p:nvGrpSpPr>
        <p:cNvPr id="1" name=""/>
        <p:cNvGrpSpPr/>
        <p:nvPr/>
      </p:nvGrpSpPr>
      <p:grpSpPr>
        <a:xfrm>
          <a:off x="0" y="0"/>
          <a:ext cx="0" cy="0"/>
          <a:chOff x="0" y="0"/>
          <a:chExt cx="0" cy="0"/>
        </a:xfrm>
      </p:grpSpPr>
      <p:sp>
        <p:nvSpPr>
          <p:cNvPr id="14"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13" name="Textplatzhalter 8"/>
          <p:cNvSpPr>
            <a:spLocks noGrp="1"/>
          </p:cNvSpPr>
          <p:nvPr>
            <p:ph type="body" sz="quarter" idx="13" hasCustomPrompt="1"/>
          </p:nvPr>
        </p:nvSpPr>
        <p:spPr>
          <a:xfrm>
            <a:off x="420736" y="6696075"/>
            <a:ext cx="11664464"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17" name="Diagrammplatzhalter 12"/>
          <p:cNvSpPr>
            <a:spLocks noGrp="1"/>
          </p:cNvSpPr>
          <p:nvPr>
            <p:ph type="chart" sz="quarter" idx="17" hasCustomPrompt="1"/>
          </p:nvPr>
        </p:nvSpPr>
        <p:spPr>
          <a:xfrm>
            <a:off x="6435723" y="2700339"/>
            <a:ext cx="5649475" cy="3779838"/>
          </a:xfrm>
          <a:prstGeom prst="rect">
            <a:avLst/>
          </a:prstGeom>
        </p:spPr>
        <p:txBody>
          <a:bodyPr>
            <a:normAutofit/>
          </a:bodyPr>
          <a:lstStyle>
            <a:lvl1pPr marL="0" indent="0">
              <a:spcAft>
                <a:spcPts val="1200"/>
              </a:spcAft>
              <a:buNone/>
              <a:defRPr sz="2000"/>
            </a:lvl1pPr>
          </a:lstStyle>
          <a:p>
            <a:r>
              <a:rPr lang="de-DE" dirty="0"/>
              <a:t>Click </a:t>
            </a:r>
            <a:r>
              <a:rPr lang="de-DE" dirty="0" err="1"/>
              <a:t>to</a:t>
            </a:r>
            <a:r>
              <a:rPr lang="de-DE" dirty="0"/>
              <a:t> </a:t>
            </a:r>
            <a:r>
              <a:rPr lang="de-DE" dirty="0" err="1"/>
              <a:t>add</a:t>
            </a:r>
            <a:r>
              <a:rPr lang="de-DE" dirty="0"/>
              <a:t> </a:t>
            </a:r>
            <a:r>
              <a:rPr lang="de-DE" dirty="0" err="1"/>
              <a:t>chart</a:t>
            </a:r>
            <a:endParaRPr lang="de-DE" dirty="0"/>
          </a:p>
        </p:txBody>
      </p:sp>
      <p:sp>
        <p:nvSpPr>
          <p:cNvPr id="21" name="Diagrammplatzhalter 12"/>
          <p:cNvSpPr>
            <a:spLocks noGrp="1"/>
          </p:cNvSpPr>
          <p:nvPr>
            <p:ph type="chart" sz="quarter" idx="11" hasCustomPrompt="1"/>
          </p:nvPr>
        </p:nvSpPr>
        <p:spPr>
          <a:xfrm>
            <a:off x="422275" y="2700339"/>
            <a:ext cx="5653088" cy="3778527"/>
          </a:xfrm>
          <a:prstGeom prst="rect">
            <a:avLst/>
          </a:prstGeom>
        </p:spPr>
        <p:txBody>
          <a:bodyPr>
            <a:normAutofit/>
          </a:bodyPr>
          <a:lstStyle>
            <a:lvl1pPr marL="0" indent="0">
              <a:spcAft>
                <a:spcPts val="1200"/>
              </a:spcAft>
              <a:buNone/>
              <a:defRPr sz="2000"/>
            </a:lvl1pPr>
          </a:lstStyle>
          <a:p>
            <a:r>
              <a:rPr lang="de-DE" dirty="0"/>
              <a:t>Click </a:t>
            </a:r>
            <a:r>
              <a:rPr lang="de-DE" dirty="0" err="1"/>
              <a:t>to</a:t>
            </a:r>
            <a:r>
              <a:rPr lang="de-DE" dirty="0"/>
              <a:t> </a:t>
            </a:r>
            <a:r>
              <a:rPr lang="de-DE" dirty="0" err="1"/>
              <a:t>add</a:t>
            </a:r>
            <a:r>
              <a:rPr lang="de-DE" dirty="0"/>
              <a:t> </a:t>
            </a:r>
            <a:r>
              <a:rPr lang="de-DE" dirty="0" err="1"/>
              <a:t>chart</a:t>
            </a:r>
            <a:endParaRPr lang="de-DE" dirty="0"/>
          </a:p>
        </p:txBody>
      </p:sp>
      <p:sp>
        <p:nvSpPr>
          <p:cNvPr id="10" name="Titel 1"/>
          <p:cNvSpPr>
            <a:spLocks noGrp="1"/>
          </p:cNvSpPr>
          <p:nvPr>
            <p:ph type="title" hasCustomPrompt="1"/>
          </p:nvPr>
        </p:nvSpPr>
        <p:spPr>
          <a:xfrm>
            <a:off x="422275" y="431801"/>
            <a:ext cx="11664463" cy="935037"/>
          </a:xfrm>
        </p:spPr>
        <p:txBody>
          <a:bodyPr>
            <a:noAutofit/>
          </a:bodyPr>
          <a:lstStyle>
            <a:lvl1pPr algn="l" defTabSz="1279859" rtl="0" eaLnBrk="1" latinLnBrk="0" hangingPunct="1">
              <a:lnSpc>
                <a:spcPct val="85000"/>
              </a:lnSpc>
              <a:spcBef>
                <a:spcPct val="0"/>
              </a:spcBef>
              <a:buNone/>
              <a:defRPr lang="de-DE" sz="4000" b="1" kern="0" spc="-55" baseline="0" dirty="0">
                <a:solidFill>
                  <a:schemeClr val="tx1"/>
                </a:solidFill>
                <a:latin typeface="+mj-lt"/>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
        <p:nvSpPr>
          <p:cNvPr id="12" name="Textplatzhalter 11"/>
          <p:cNvSpPr>
            <a:spLocks noGrp="1"/>
          </p:cNvSpPr>
          <p:nvPr>
            <p:ph type="body" sz="quarter" idx="18" hasCustomPrompt="1"/>
          </p:nvPr>
        </p:nvSpPr>
        <p:spPr>
          <a:xfrm>
            <a:off x="422276" y="2016125"/>
            <a:ext cx="5653088" cy="684213"/>
          </a:xfrm>
        </p:spPr>
        <p:txBody>
          <a:bodyPr/>
          <a:lstStyle>
            <a:lvl1pPr marL="0" indent="0" algn="l" defTabSz="1279859" rtl="0" eaLnBrk="1" latinLnBrk="0" hangingPunct="1">
              <a:lnSpc>
                <a:spcPct val="100000"/>
              </a:lnSpc>
              <a:spcBef>
                <a:spcPts val="0"/>
              </a:spcBef>
              <a:spcAft>
                <a:spcPts val="0"/>
              </a:spcAft>
              <a:buFont typeface="Arial" panose="020B0604020202020204" pitchFamily="34" charset="0"/>
              <a:buNone/>
              <a:tabLst/>
              <a:defRPr sz="1200" b="1" baseline="0">
                <a:solidFill>
                  <a:schemeClr val="tx1"/>
                </a:solidFill>
              </a:defRPr>
            </a:lvl1pPr>
            <a:lvl2pPr marL="2214162" indent="-2214162" algn="l">
              <a:lnSpc>
                <a:spcPct val="100000"/>
              </a:lnSpc>
              <a:buFontTx/>
              <a:buNone/>
              <a:defRPr sz="1641"/>
            </a:lvl2pPr>
            <a:lvl3pPr marL="2214162" indent="-2214162" algn="l">
              <a:lnSpc>
                <a:spcPct val="100000"/>
              </a:lnSpc>
              <a:buFontTx/>
              <a:buNone/>
              <a:defRPr sz="1641"/>
            </a:lvl3pPr>
            <a:lvl4pPr marL="2214162" indent="-2214162" algn="l">
              <a:lnSpc>
                <a:spcPct val="100000"/>
              </a:lnSpc>
              <a:buFontTx/>
              <a:buNone/>
              <a:defRPr sz="1641"/>
            </a:lvl4pPr>
            <a:lvl5pPr marL="2214162" indent="-2214162" algn="l">
              <a:lnSpc>
                <a:spcPct val="100000"/>
              </a:lnSpc>
              <a:buFontTx/>
              <a:buNone/>
              <a:defRPr sz="1641"/>
            </a:lvl5pPr>
          </a:lstStyle>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Chart title</a:t>
            </a:r>
          </a:p>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Data </a:t>
            </a:r>
            <a:r>
              <a:rPr lang="de-DE" dirty="0" err="1"/>
              <a:t>format</a:t>
            </a:r>
            <a:endParaRPr lang="de-DE" dirty="0"/>
          </a:p>
        </p:txBody>
      </p:sp>
      <p:sp>
        <p:nvSpPr>
          <p:cNvPr id="15" name="Textplatzhalter 11"/>
          <p:cNvSpPr>
            <a:spLocks noGrp="1"/>
          </p:cNvSpPr>
          <p:nvPr>
            <p:ph type="body" sz="quarter" idx="20" hasCustomPrompt="1"/>
          </p:nvPr>
        </p:nvSpPr>
        <p:spPr>
          <a:xfrm>
            <a:off x="6432110" y="2021896"/>
            <a:ext cx="5653088" cy="684213"/>
          </a:xfrm>
        </p:spPr>
        <p:txBody>
          <a:bodyPr/>
          <a:lstStyle>
            <a:lvl1pPr marL="0" indent="0" algn="l" defTabSz="1279859" rtl="0" eaLnBrk="1" latinLnBrk="0" hangingPunct="1">
              <a:lnSpc>
                <a:spcPct val="100000"/>
              </a:lnSpc>
              <a:spcBef>
                <a:spcPts val="0"/>
              </a:spcBef>
              <a:spcAft>
                <a:spcPts val="0"/>
              </a:spcAft>
              <a:buFont typeface="Arial" panose="020B0604020202020204" pitchFamily="34" charset="0"/>
              <a:buNone/>
              <a:tabLst/>
              <a:defRPr sz="1200" b="1" baseline="0">
                <a:solidFill>
                  <a:schemeClr val="tx1"/>
                </a:solidFill>
              </a:defRPr>
            </a:lvl1pPr>
            <a:lvl2pPr marL="2214162" indent="-2214162" algn="l">
              <a:lnSpc>
                <a:spcPct val="100000"/>
              </a:lnSpc>
              <a:buFontTx/>
              <a:buNone/>
              <a:defRPr sz="1641"/>
            </a:lvl2pPr>
            <a:lvl3pPr marL="2214162" indent="-2214162" algn="l">
              <a:lnSpc>
                <a:spcPct val="100000"/>
              </a:lnSpc>
              <a:buFontTx/>
              <a:buNone/>
              <a:defRPr sz="1641"/>
            </a:lvl3pPr>
            <a:lvl4pPr marL="2214162" indent="-2214162" algn="l">
              <a:lnSpc>
                <a:spcPct val="100000"/>
              </a:lnSpc>
              <a:buFontTx/>
              <a:buNone/>
              <a:defRPr sz="1641"/>
            </a:lvl4pPr>
            <a:lvl5pPr marL="2214162" indent="-2214162" algn="l">
              <a:lnSpc>
                <a:spcPct val="100000"/>
              </a:lnSpc>
              <a:buFontTx/>
              <a:buNone/>
              <a:defRPr sz="1641"/>
            </a:lvl5pPr>
          </a:lstStyle>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Chart title</a:t>
            </a:r>
          </a:p>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Data </a:t>
            </a:r>
            <a:r>
              <a:rPr lang="de-DE" dirty="0" err="1"/>
              <a:t>format</a:t>
            </a:r>
            <a:endParaRPr lang="de-DE" dirty="0"/>
          </a:p>
        </p:txBody>
      </p:sp>
    </p:spTree>
    <p:extLst>
      <p:ext uri="{BB962C8B-B14F-4D97-AF65-F5344CB8AC3E}">
        <p14:creationId xmlns:p14="http://schemas.microsoft.com/office/powerpoint/2010/main" val="3426578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agrammübersicht">
    <p:spTree>
      <p:nvGrpSpPr>
        <p:cNvPr id="1" name=""/>
        <p:cNvGrpSpPr/>
        <p:nvPr/>
      </p:nvGrpSpPr>
      <p:grpSpPr>
        <a:xfrm>
          <a:off x="0" y="0"/>
          <a:ext cx="0" cy="0"/>
          <a:chOff x="0" y="0"/>
          <a:chExt cx="0" cy="0"/>
        </a:xfrm>
      </p:grpSpPr>
      <p:sp>
        <p:nvSpPr>
          <p:cNvPr id="14"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13" name="Textplatzhalter 8"/>
          <p:cNvSpPr>
            <a:spLocks noGrp="1"/>
          </p:cNvSpPr>
          <p:nvPr>
            <p:ph type="body" sz="quarter" idx="13" hasCustomPrompt="1"/>
          </p:nvPr>
        </p:nvSpPr>
        <p:spPr>
          <a:xfrm>
            <a:off x="420736" y="6696075"/>
            <a:ext cx="11664464"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21" name="Diagrammplatzhalter 12"/>
          <p:cNvSpPr>
            <a:spLocks noGrp="1"/>
          </p:cNvSpPr>
          <p:nvPr>
            <p:ph type="chart" sz="quarter" idx="11" hasCustomPrompt="1"/>
          </p:nvPr>
        </p:nvSpPr>
        <p:spPr>
          <a:xfrm>
            <a:off x="422275" y="2429922"/>
            <a:ext cx="3556871" cy="1637252"/>
          </a:xfrm>
          <a:prstGeom prst="rect">
            <a:avLst/>
          </a:prstGeom>
        </p:spPr>
        <p:txBody>
          <a:bodyPr>
            <a:normAutofit/>
          </a:bodyPr>
          <a:lstStyle>
            <a:lvl1pPr marL="0" indent="0">
              <a:spcAft>
                <a:spcPts val="1200"/>
              </a:spcAft>
              <a:buNone/>
              <a:defRPr sz="2000"/>
            </a:lvl1pPr>
          </a:lstStyle>
          <a:p>
            <a:r>
              <a:rPr lang="de-DE" dirty="0"/>
              <a:t>Click </a:t>
            </a:r>
            <a:r>
              <a:rPr lang="de-DE" dirty="0" err="1"/>
              <a:t>to</a:t>
            </a:r>
            <a:r>
              <a:rPr lang="de-DE" dirty="0"/>
              <a:t> </a:t>
            </a:r>
            <a:r>
              <a:rPr lang="de-DE" dirty="0" err="1"/>
              <a:t>add</a:t>
            </a:r>
            <a:r>
              <a:rPr lang="de-DE" dirty="0"/>
              <a:t> </a:t>
            </a:r>
            <a:r>
              <a:rPr lang="de-DE" dirty="0" err="1"/>
              <a:t>chart</a:t>
            </a:r>
            <a:endParaRPr lang="de-DE" dirty="0"/>
          </a:p>
        </p:txBody>
      </p:sp>
      <p:sp>
        <p:nvSpPr>
          <p:cNvPr id="10" name="Titel 1"/>
          <p:cNvSpPr>
            <a:spLocks noGrp="1"/>
          </p:cNvSpPr>
          <p:nvPr>
            <p:ph type="title" hasCustomPrompt="1"/>
          </p:nvPr>
        </p:nvSpPr>
        <p:spPr>
          <a:xfrm>
            <a:off x="422275" y="431801"/>
            <a:ext cx="11664463" cy="935037"/>
          </a:xfrm>
        </p:spPr>
        <p:txBody>
          <a:bodyPr>
            <a:noAutofit/>
          </a:bodyPr>
          <a:lstStyle>
            <a:lvl1pPr algn="l" defTabSz="1279859" rtl="0" eaLnBrk="1" latinLnBrk="0" hangingPunct="1">
              <a:lnSpc>
                <a:spcPct val="85000"/>
              </a:lnSpc>
              <a:spcBef>
                <a:spcPct val="0"/>
              </a:spcBef>
              <a:buNone/>
              <a:defRPr lang="de-DE" sz="4000" b="1" kern="0" spc="-55" baseline="0" dirty="0">
                <a:solidFill>
                  <a:schemeClr val="tx1"/>
                </a:solidFill>
                <a:latin typeface="+mj-lt"/>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
        <p:nvSpPr>
          <p:cNvPr id="12" name="Textplatzhalter 11"/>
          <p:cNvSpPr>
            <a:spLocks noGrp="1"/>
          </p:cNvSpPr>
          <p:nvPr>
            <p:ph type="body" sz="quarter" idx="18" hasCustomPrompt="1"/>
          </p:nvPr>
        </p:nvSpPr>
        <p:spPr>
          <a:xfrm>
            <a:off x="422276" y="2016126"/>
            <a:ext cx="3556870" cy="393700"/>
          </a:xfrm>
        </p:spPr>
        <p:txBody>
          <a:bodyPr/>
          <a:lstStyle>
            <a:lvl1pPr marL="0" indent="0" algn="l" defTabSz="1279859" rtl="0" eaLnBrk="1" latinLnBrk="0" hangingPunct="1">
              <a:lnSpc>
                <a:spcPct val="100000"/>
              </a:lnSpc>
              <a:spcBef>
                <a:spcPts val="0"/>
              </a:spcBef>
              <a:spcAft>
                <a:spcPts val="0"/>
              </a:spcAft>
              <a:buFont typeface="Arial" panose="020B0604020202020204" pitchFamily="34" charset="0"/>
              <a:buNone/>
              <a:tabLst/>
              <a:defRPr sz="1200" b="1" baseline="0">
                <a:solidFill>
                  <a:schemeClr val="tx1"/>
                </a:solidFill>
              </a:defRPr>
            </a:lvl1pPr>
            <a:lvl2pPr marL="2214162" indent="-2214162" algn="l">
              <a:lnSpc>
                <a:spcPct val="100000"/>
              </a:lnSpc>
              <a:buFontTx/>
              <a:buNone/>
              <a:defRPr sz="1641"/>
            </a:lvl2pPr>
            <a:lvl3pPr marL="2214162" indent="-2214162" algn="l">
              <a:lnSpc>
                <a:spcPct val="100000"/>
              </a:lnSpc>
              <a:buFontTx/>
              <a:buNone/>
              <a:defRPr sz="1641"/>
            </a:lvl3pPr>
            <a:lvl4pPr marL="2214162" indent="-2214162" algn="l">
              <a:lnSpc>
                <a:spcPct val="100000"/>
              </a:lnSpc>
              <a:buFontTx/>
              <a:buNone/>
              <a:defRPr sz="1641"/>
            </a:lvl4pPr>
            <a:lvl5pPr marL="2214162" indent="-2214162" algn="l">
              <a:lnSpc>
                <a:spcPct val="100000"/>
              </a:lnSpc>
              <a:buFontTx/>
              <a:buNone/>
              <a:defRPr sz="1641"/>
            </a:lvl5pPr>
          </a:lstStyle>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Chart title</a:t>
            </a:r>
          </a:p>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Data </a:t>
            </a:r>
            <a:r>
              <a:rPr lang="de-DE" dirty="0" err="1"/>
              <a:t>format</a:t>
            </a:r>
            <a:endParaRPr lang="de-DE" dirty="0"/>
          </a:p>
        </p:txBody>
      </p:sp>
      <p:sp>
        <p:nvSpPr>
          <p:cNvPr id="9" name="Diagrammplatzhalter 12">
            <a:extLst>
              <a:ext uri="{FF2B5EF4-FFF2-40B4-BE49-F238E27FC236}">
                <a16:creationId xmlns:a16="http://schemas.microsoft.com/office/drawing/2014/main" id="{00D08DA7-796F-4E77-A579-5BEA184BBEA8}"/>
              </a:ext>
            </a:extLst>
          </p:cNvPr>
          <p:cNvSpPr>
            <a:spLocks noGrp="1"/>
          </p:cNvSpPr>
          <p:nvPr>
            <p:ph type="chart" sz="quarter" idx="21" hasCustomPrompt="1"/>
          </p:nvPr>
        </p:nvSpPr>
        <p:spPr>
          <a:xfrm>
            <a:off x="422276" y="4842923"/>
            <a:ext cx="3556871" cy="1637252"/>
          </a:xfrm>
          <a:prstGeom prst="rect">
            <a:avLst/>
          </a:prstGeom>
        </p:spPr>
        <p:txBody>
          <a:bodyPr>
            <a:normAutofit/>
          </a:bodyPr>
          <a:lstStyle>
            <a:lvl1pPr marL="0" indent="0">
              <a:spcAft>
                <a:spcPts val="1200"/>
              </a:spcAft>
              <a:buNone/>
              <a:defRPr sz="2000"/>
            </a:lvl1pPr>
          </a:lstStyle>
          <a:p>
            <a:r>
              <a:rPr lang="de-DE" dirty="0"/>
              <a:t>Click </a:t>
            </a:r>
            <a:r>
              <a:rPr lang="de-DE" dirty="0" err="1"/>
              <a:t>to</a:t>
            </a:r>
            <a:r>
              <a:rPr lang="de-DE" dirty="0"/>
              <a:t> </a:t>
            </a:r>
            <a:r>
              <a:rPr lang="de-DE" dirty="0" err="1"/>
              <a:t>add</a:t>
            </a:r>
            <a:r>
              <a:rPr lang="de-DE" dirty="0"/>
              <a:t> </a:t>
            </a:r>
            <a:r>
              <a:rPr lang="de-DE" dirty="0" err="1"/>
              <a:t>chart</a:t>
            </a:r>
            <a:endParaRPr lang="de-DE" dirty="0"/>
          </a:p>
        </p:txBody>
      </p:sp>
      <p:sp>
        <p:nvSpPr>
          <p:cNvPr id="11" name="Textplatzhalter 11">
            <a:extLst>
              <a:ext uri="{FF2B5EF4-FFF2-40B4-BE49-F238E27FC236}">
                <a16:creationId xmlns:a16="http://schemas.microsoft.com/office/drawing/2014/main" id="{F7EDC3D4-1722-4BDC-8A3F-D323E4BD4C1D}"/>
              </a:ext>
            </a:extLst>
          </p:cNvPr>
          <p:cNvSpPr>
            <a:spLocks noGrp="1"/>
          </p:cNvSpPr>
          <p:nvPr>
            <p:ph type="body" sz="quarter" idx="22" hasCustomPrompt="1"/>
          </p:nvPr>
        </p:nvSpPr>
        <p:spPr>
          <a:xfrm>
            <a:off x="422277" y="4429127"/>
            <a:ext cx="3556870" cy="393700"/>
          </a:xfrm>
        </p:spPr>
        <p:txBody>
          <a:bodyPr/>
          <a:lstStyle>
            <a:lvl1pPr marL="0" indent="0" algn="l" defTabSz="1279859" rtl="0" eaLnBrk="1" latinLnBrk="0" hangingPunct="1">
              <a:lnSpc>
                <a:spcPct val="100000"/>
              </a:lnSpc>
              <a:spcBef>
                <a:spcPts val="0"/>
              </a:spcBef>
              <a:spcAft>
                <a:spcPts val="0"/>
              </a:spcAft>
              <a:buFont typeface="Arial" panose="020B0604020202020204" pitchFamily="34" charset="0"/>
              <a:buNone/>
              <a:tabLst/>
              <a:defRPr sz="1200" b="1" baseline="0">
                <a:solidFill>
                  <a:schemeClr val="tx1"/>
                </a:solidFill>
              </a:defRPr>
            </a:lvl1pPr>
            <a:lvl2pPr marL="2214162" indent="-2214162" algn="l">
              <a:lnSpc>
                <a:spcPct val="100000"/>
              </a:lnSpc>
              <a:buFontTx/>
              <a:buNone/>
              <a:defRPr sz="1641"/>
            </a:lvl2pPr>
            <a:lvl3pPr marL="2214162" indent="-2214162" algn="l">
              <a:lnSpc>
                <a:spcPct val="100000"/>
              </a:lnSpc>
              <a:buFontTx/>
              <a:buNone/>
              <a:defRPr sz="1641"/>
            </a:lvl3pPr>
            <a:lvl4pPr marL="2214162" indent="-2214162" algn="l">
              <a:lnSpc>
                <a:spcPct val="100000"/>
              </a:lnSpc>
              <a:buFontTx/>
              <a:buNone/>
              <a:defRPr sz="1641"/>
            </a:lvl4pPr>
            <a:lvl5pPr marL="2214162" indent="-2214162" algn="l">
              <a:lnSpc>
                <a:spcPct val="100000"/>
              </a:lnSpc>
              <a:buFontTx/>
              <a:buNone/>
              <a:defRPr sz="1641"/>
            </a:lvl5pPr>
          </a:lstStyle>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Chart title</a:t>
            </a:r>
          </a:p>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Data </a:t>
            </a:r>
            <a:r>
              <a:rPr lang="de-DE" dirty="0" err="1"/>
              <a:t>format</a:t>
            </a:r>
            <a:endParaRPr lang="de-DE" dirty="0"/>
          </a:p>
        </p:txBody>
      </p:sp>
      <p:sp>
        <p:nvSpPr>
          <p:cNvPr id="16" name="Diagrammplatzhalter 12">
            <a:extLst>
              <a:ext uri="{FF2B5EF4-FFF2-40B4-BE49-F238E27FC236}">
                <a16:creationId xmlns:a16="http://schemas.microsoft.com/office/drawing/2014/main" id="{83CFDAB3-C737-4ECC-B8F2-C501A3BA621D}"/>
              </a:ext>
            </a:extLst>
          </p:cNvPr>
          <p:cNvSpPr>
            <a:spLocks noGrp="1"/>
          </p:cNvSpPr>
          <p:nvPr>
            <p:ph type="chart" sz="quarter" idx="23" hasCustomPrompt="1"/>
          </p:nvPr>
        </p:nvSpPr>
        <p:spPr>
          <a:xfrm>
            <a:off x="4311650" y="2429922"/>
            <a:ext cx="3556871" cy="1637252"/>
          </a:xfrm>
          <a:prstGeom prst="rect">
            <a:avLst/>
          </a:prstGeom>
        </p:spPr>
        <p:txBody>
          <a:bodyPr>
            <a:normAutofit/>
          </a:bodyPr>
          <a:lstStyle>
            <a:lvl1pPr marL="0" indent="0">
              <a:spcAft>
                <a:spcPts val="1200"/>
              </a:spcAft>
              <a:buNone/>
              <a:defRPr sz="2000"/>
            </a:lvl1pPr>
          </a:lstStyle>
          <a:p>
            <a:r>
              <a:rPr lang="de-DE" dirty="0"/>
              <a:t>Click </a:t>
            </a:r>
            <a:r>
              <a:rPr lang="de-DE" dirty="0" err="1"/>
              <a:t>to</a:t>
            </a:r>
            <a:r>
              <a:rPr lang="de-DE" dirty="0"/>
              <a:t> </a:t>
            </a:r>
            <a:r>
              <a:rPr lang="de-DE" dirty="0" err="1"/>
              <a:t>add</a:t>
            </a:r>
            <a:r>
              <a:rPr lang="de-DE" dirty="0"/>
              <a:t> </a:t>
            </a:r>
            <a:r>
              <a:rPr lang="de-DE" dirty="0" err="1"/>
              <a:t>chart</a:t>
            </a:r>
            <a:endParaRPr lang="de-DE" dirty="0"/>
          </a:p>
        </p:txBody>
      </p:sp>
      <p:sp>
        <p:nvSpPr>
          <p:cNvPr id="18" name="Textplatzhalter 11">
            <a:extLst>
              <a:ext uri="{FF2B5EF4-FFF2-40B4-BE49-F238E27FC236}">
                <a16:creationId xmlns:a16="http://schemas.microsoft.com/office/drawing/2014/main" id="{C04DA2F0-0046-4FED-BA5C-A56190EE5E8A}"/>
              </a:ext>
            </a:extLst>
          </p:cNvPr>
          <p:cNvSpPr>
            <a:spLocks noGrp="1"/>
          </p:cNvSpPr>
          <p:nvPr>
            <p:ph type="body" sz="quarter" idx="24" hasCustomPrompt="1"/>
          </p:nvPr>
        </p:nvSpPr>
        <p:spPr>
          <a:xfrm>
            <a:off x="4311651" y="2016126"/>
            <a:ext cx="3556870" cy="393700"/>
          </a:xfrm>
        </p:spPr>
        <p:txBody>
          <a:bodyPr/>
          <a:lstStyle>
            <a:lvl1pPr marL="0" indent="0" algn="l" defTabSz="1279859" rtl="0" eaLnBrk="1" latinLnBrk="0" hangingPunct="1">
              <a:lnSpc>
                <a:spcPct val="100000"/>
              </a:lnSpc>
              <a:spcBef>
                <a:spcPts val="0"/>
              </a:spcBef>
              <a:spcAft>
                <a:spcPts val="0"/>
              </a:spcAft>
              <a:buFont typeface="Arial" panose="020B0604020202020204" pitchFamily="34" charset="0"/>
              <a:buNone/>
              <a:tabLst/>
              <a:defRPr sz="1200" b="1" baseline="0">
                <a:solidFill>
                  <a:schemeClr val="tx1"/>
                </a:solidFill>
              </a:defRPr>
            </a:lvl1pPr>
            <a:lvl2pPr marL="2214162" indent="-2214162" algn="l">
              <a:lnSpc>
                <a:spcPct val="100000"/>
              </a:lnSpc>
              <a:buFontTx/>
              <a:buNone/>
              <a:defRPr sz="1641"/>
            </a:lvl2pPr>
            <a:lvl3pPr marL="2214162" indent="-2214162" algn="l">
              <a:lnSpc>
                <a:spcPct val="100000"/>
              </a:lnSpc>
              <a:buFontTx/>
              <a:buNone/>
              <a:defRPr sz="1641"/>
            </a:lvl3pPr>
            <a:lvl4pPr marL="2214162" indent="-2214162" algn="l">
              <a:lnSpc>
                <a:spcPct val="100000"/>
              </a:lnSpc>
              <a:buFontTx/>
              <a:buNone/>
              <a:defRPr sz="1641"/>
            </a:lvl4pPr>
            <a:lvl5pPr marL="2214162" indent="-2214162" algn="l">
              <a:lnSpc>
                <a:spcPct val="100000"/>
              </a:lnSpc>
              <a:buFontTx/>
              <a:buNone/>
              <a:defRPr sz="1641"/>
            </a:lvl5pPr>
          </a:lstStyle>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Chart title</a:t>
            </a:r>
          </a:p>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Data </a:t>
            </a:r>
            <a:r>
              <a:rPr lang="de-DE" dirty="0" err="1"/>
              <a:t>format</a:t>
            </a:r>
            <a:endParaRPr lang="de-DE" dirty="0"/>
          </a:p>
        </p:txBody>
      </p:sp>
      <p:sp>
        <p:nvSpPr>
          <p:cNvPr id="19" name="Diagrammplatzhalter 12">
            <a:extLst>
              <a:ext uri="{FF2B5EF4-FFF2-40B4-BE49-F238E27FC236}">
                <a16:creationId xmlns:a16="http://schemas.microsoft.com/office/drawing/2014/main" id="{62DE8C64-330E-417B-8197-9DD4DFFB1A94}"/>
              </a:ext>
            </a:extLst>
          </p:cNvPr>
          <p:cNvSpPr>
            <a:spLocks noGrp="1"/>
          </p:cNvSpPr>
          <p:nvPr>
            <p:ph type="chart" sz="quarter" idx="25" hasCustomPrompt="1"/>
          </p:nvPr>
        </p:nvSpPr>
        <p:spPr>
          <a:xfrm>
            <a:off x="4311651" y="4842923"/>
            <a:ext cx="3556871" cy="1637252"/>
          </a:xfrm>
          <a:prstGeom prst="rect">
            <a:avLst/>
          </a:prstGeom>
        </p:spPr>
        <p:txBody>
          <a:bodyPr>
            <a:normAutofit/>
          </a:bodyPr>
          <a:lstStyle>
            <a:lvl1pPr marL="0" indent="0">
              <a:spcAft>
                <a:spcPts val="1200"/>
              </a:spcAft>
              <a:buNone/>
              <a:defRPr sz="2000"/>
            </a:lvl1pPr>
          </a:lstStyle>
          <a:p>
            <a:r>
              <a:rPr lang="de-DE" dirty="0"/>
              <a:t>Click </a:t>
            </a:r>
            <a:r>
              <a:rPr lang="de-DE" dirty="0" err="1"/>
              <a:t>to</a:t>
            </a:r>
            <a:r>
              <a:rPr lang="de-DE" dirty="0"/>
              <a:t> </a:t>
            </a:r>
            <a:r>
              <a:rPr lang="de-DE" dirty="0" err="1"/>
              <a:t>add</a:t>
            </a:r>
            <a:r>
              <a:rPr lang="de-DE" dirty="0"/>
              <a:t> </a:t>
            </a:r>
            <a:r>
              <a:rPr lang="de-DE" dirty="0" err="1"/>
              <a:t>chart</a:t>
            </a:r>
            <a:endParaRPr lang="de-DE" dirty="0"/>
          </a:p>
        </p:txBody>
      </p:sp>
      <p:sp>
        <p:nvSpPr>
          <p:cNvPr id="20" name="Textplatzhalter 11">
            <a:extLst>
              <a:ext uri="{FF2B5EF4-FFF2-40B4-BE49-F238E27FC236}">
                <a16:creationId xmlns:a16="http://schemas.microsoft.com/office/drawing/2014/main" id="{B8AA3484-2F6F-4218-9845-19AA820097D7}"/>
              </a:ext>
            </a:extLst>
          </p:cNvPr>
          <p:cNvSpPr>
            <a:spLocks noGrp="1"/>
          </p:cNvSpPr>
          <p:nvPr>
            <p:ph type="body" sz="quarter" idx="26" hasCustomPrompt="1"/>
          </p:nvPr>
        </p:nvSpPr>
        <p:spPr>
          <a:xfrm>
            <a:off x="4311652" y="4429127"/>
            <a:ext cx="3556870" cy="393700"/>
          </a:xfrm>
        </p:spPr>
        <p:txBody>
          <a:bodyPr/>
          <a:lstStyle>
            <a:lvl1pPr marL="0" indent="0" algn="l" defTabSz="1279859" rtl="0" eaLnBrk="1" latinLnBrk="0" hangingPunct="1">
              <a:lnSpc>
                <a:spcPct val="100000"/>
              </a:lnSpc>
              <a:spcBef>
                <a:spcPts val="0"/>
              </a:spcBef>
              <a:spcAft>
                <a:spcPts val="0"/>
              </a:spcAft>
              <a:buFont typeface="Arial" panose="020B0604020202020204" pitchFamily="34" charset="0"/>
              <a:buNone/>
              <a:tabLst/>
              <a:defRPr sz="1200" b="1" baseline="0">
                <a:solidFill>
                  <a:schemeClr val="tx1"/>
                </a:solidFill>
              </a:defRPr>
            </a:lvl1pPr>
            <a:lvl2pPr marL="2214162" indent="-2214162" algn="l">
              <a:lnSpc>
                <a:spcPct val="100000"/>
              </a:lnSpc>
              <a:buFontTx/>
              <a:buNone/>
              <a:defRPr sz="1641"/>
            </a:lvl2pPr>
            <a:lvl3pPr marL="2214162" indent="-2214162" algn="l">
              <a:lnSpc>
                <a:spcPct val="100000"/>
              </a:lnSpc>
              <a:buFontTx/>
              <a:buNone/>
              <a:defRPr sz="1641"/>
            </a:lvl3pPr>
            <a:lvl4pPr marL="2214162" indent="-2214162" algn="l">
              <a:lnSpc>
                <a:spcPct val="100000"/>
              </a:lnSpc>
              <a:buFontTx/>
              <a:buNone/>
              <a:defRPr sz="1641"/>
            </a:lvl4pPr>
            <a:lvl5pPr marL="2214162" indent="-2214162" algn="l">
              <a:lnSpc>
                <a:spcPct val="100000"/>
              </a:lnSpc>
              <a:buFontTx/>
              <a:buNone/>
              <a:defRPr sz="1641"/>
            </a:lvl5pPr>
          </a:lstStyle>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Chart title</a:t>
            </a:r>
          </a:p>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Data </a:t>
            </a:r>
            <a:r>
              <a:rPr lang="de-DE" dirty="0" err="1"/>
              <a:t>format</a:t>
            </a:r>
            <a:endParaRPr lang="de-DE" dirty="0"/>
          </a:p>
        </p:txBody>
      </p:sp>
      <p:sp>
        <p:nvSpPr>
          <p:cNvPr id="22" name="Diagrammplatzhalter 12">
            <a:extLst>
              <a:ext uri="{FF2B5EF4-FFF2-40B4-BE49-F238E27FC236}">
                <a16:creationId xmlns:a16="http://schemas.microsoft.com/office/drawing/2014/main" id="{07448E6E-7955-481E-9170-DA185DF53474}"/>
              </a:ext>
            </a:extLst>
          </p:cNvPr>
          <p:cNvSpPr>
            <a:spLocks noGrp="1"/>
          </p:cNvSpPr>
          <p:nvPr>
            <p:ph type="chart" sz="quarter" idx="27" hasCustomPrompt="1"/>
          </p:nvPr>
        </p:nvSpPr>
        <p:spPr>
          <a:xfrm>
            <a:off x="8201025" y="2429922"/>
            <a:ext cx="3556871" cy="1637252"/>
          </a:xfrm>
          <a:prstGeom prst="rect">
            <a:avLst/>
          </a:prstGeom>
        </p:spPr>
        <p:txBody>
          <a:bodyPr>
            <a:normAutofit/>
          </a:bodyPr>
          <a:lstStyle>
            <a:lvl1pPr marL="0" indent="0">
              <a:spcAft>
                <a:spcPts val="1200"/>
              </a:spcAft>
              <a:buNone/>
              <a:defRPr sz="2000"/>
            </a:lvl1pPr>
          </a:lstStyle>
          <a:p>
            <a:r>
              <a:rPr lang="de-DE" dirty="0"/>
              <a:t>Click </a:t>
            </a:r>
            <a:r>
              <a:rPr lang="de-DE" dirty="0" err="1"/>
              <a:t>to</a:t>
            </a:r>
            <a:r>
              <a:rPr lang="de-DE" dirty="0"/>
              <a:t> </a:t>
            </a:r>
            <a:r>
              <a:rPr lang="de-DE" dirty="0" err="1"/>
              <a:t>add</a:t>
            </a:r>
            <a:r>
              <a:rPr lang="de-DE" dirty="0"/>
              <a:t> </a:t>
            </a:r>
            <a:r>
              <a:rPr lang="de-DE" dirty="0" err="1"/>
              <a:t>chart</a:t>
            </a:r>
            <a:endParaRPr lang="de-DE" dirty="0"/>
          </a:p>
        </p:txBody>
      </p:sp>
      <p:sp>
        <p:nvSpPr>
          <p:cNvPr id="23" name="Textplatzhalter 11">
            <a:extLst>
              <a:ext uri="{FF2B5EF4-FFF2-40B4-BE49-F238E27FC236}">
                <a16:creationId xmlns:a16="http://schemas.microsoft.com/office/drawing/2014/main" id="{5930CF7E-ACAA-4397-B638-A8FDDC7C28D7}"/>
              </a:ext>
            </a:extLst>
          </p:cNvPr>
          <p:cNvSpPr>
            <a:spLocks noGrp="1"/>
          </p:cNvSpPr>
          <p:nvPr>
            <p:ph type="body" sz="quarter" idx="28" hasCustomPrompt="1"/>
          </p:nvPr>
        </p:nvSpPr>
        <p:spPr>
          <a:xfrm>
            <a:off x="8201026" y="2016126"/>
            <a:ext cx="3556870" cy="393700"/>
          </a:xfrm>
        </p:spPr>
        <p:txBody>
          <a:bodyPr/>
          <a:lstStyle>
            <a:lvl1pPr marL="0" indent="0" algn="l" defTabSz="1279859" rtl="0" eaLnBrk="1" latinLnBrk="0" hangingPunct="1">
              <a:lnSpc>
                <a:spcPct val="100000"/>
              </a:lnSpc>
              <a:spcBef>
                <a:spcPts val="0"/>
              </a:spcBef>
              <a:spcAft>
                <a:spcPts val="0"/>
              </a:spcAft>
              <a:buFont typeface="Arial" panose="020B0604020202020204" pitchFamily="34" charset="0"/>
              <a:buNone/>
              <a:tabLst/>
              <a:defRPr sz="1200" b="1" baseline="0">
                <a:solidFill>
                  <a:schemeClr val="tx1"/>
                </a:solidFill>
              </a:defRPr>
            </a:lvl1pPr>
            <a:lvl2pPr marL="2214162" indent="-2214162" algn="l">
              <a:lnSpc>
                <a:spcPct val="100000"/>
              </a:lnSpc>
              <a:buFontTx/>
              <a:buNone/>
              <a:defRPr sz="1641"/>
            </a:lvl2pPr>
            <a:lvl3pPr marL="2214162" indent="-2214162" algn="l">
              <a:lnSpc>
                <a:spcPct val="100000"/>
              </a:lnSpc>
              <a:buFontTx/>
              <a:buNone/>
              <a:defRPr sz="1641"/>
            </a:lvl3pPr>
            <a:lvl4pPr marL="2214162" indent="-2214162" algn="l">
              <a:lnSpc>
                <a:spcPct val="100000"/>
              </a:lnSpc>
              <a:buFontTx/>
              <a:buNone/>
              <a:defRPr sz="1641"/>
            </a:lvl4pPr>
            <a:lvl5pPr marL="2214162" indent="-2214162" algn="l">
              <a:lnSpc>
                <a:spcPct val="100000"/>
              </a:lnSpc>
              <a:buFontTx/>
              <a:buNone/>
              <a:defRPr sz="1641"/>
            </a:lvl5pPr>
          </a:lstStyle>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Chart title</a:t>
            </a:r>
          </a:p>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Data </a:t>
            </a:r>
            <a:r>
              <a:rPr lang="de-DE" dirty="0" err="1"/>
              <a:t>format</a:t>
            </a:r>
            <a:endParaRPr lang="de-DE" dirty="0"/>
          </a:p>
        </p:txBody>
      </p:sp>
      <p:sp>
        <p:nvSpPr>
          <p:cNvPr id="24" name="Diagrammplatzhalter 12">
            <a:extLst>
              <a:ext uri="{FF2B5EF4-FFF2-40B4-BE49-F238E27FC236}">
                <a16:creationId xmlns:a16="http://schemas.microsoft.com/office/drawing/2014/main" id="{1F758BC3-7B2D-48AE-8F9F-C8FBED348A63}"/>
              </a:ext>
            </a:extLst>
          </p:cNvPr>
          <p:cNvSpPr>
            <a:spLocks noGrp="1"/>
          </p:cNvSpPr>
          <p:nvPr>
            <p:ph type="chart" sz="quarter" idx="29" hasCustomPrompt="1"/>
          </p:nvPr>
        </p:nvSpPr>
        <p:spPr>
          <a:xfrm>
            <a:off x="8201026" y="4842923"/>
            <a:ext cx="3556871" cy="1637252"/>
          </a:xfrm>
          <a:prstGeom prst="rect">
            <a:avLst/>
          </a:prstGeom>
        </p:spPr>
        <p:txBody>
          <a:bodyPr>
            <a:normAutofit/>
          </a:bodyPr>
          <a:lstStyle>
            <a:lvl1pPr marL="0" indent="0">
              <a:spcAft>
                <a:spcPts val="1200"/>
              </a:spcAft>
              <a:buNone/>
              <a:defRPr sz="2000"/>
            </a:lvl1pPr>
          </a:lstStyle>
          <a:p>
            <a:r>
              <a:rPr lang="de-DE" dirty="0"/>
              <a:t>Click </a:t>
            </a:r>
            <a:r>
              <a:rPr lang="de-DE" dirty="0" err="1"/>
              <a:t>to</a:t>
            </a:r>
            <a:r>
              <a:rPr lang="de-DE" dirty="0"/>
              <a:t> </a:t>
            </a:r>
            <a:r>
              <a:rPr lang="de-DE" dirty="0" err="1"/>
              <a:t>add</a:t>
            </a:r>
            <a:r>
              <a:rPr lang="de-DE" dirty="0"/>
              <a:t> </a:t>
            </a:r>
            <a:r>
              <a:rPr lang="de-DE" dirty="0" err="1"/>
              <a:t>chart</a:t>
            </a:r>
            <a:endParaRPr lang="de-DE" dirty="0"/>
          </a:p>
        </p:txBody>
      </p:sp>
      <p:sp>
        <p:nvSpPr>
          <p:cNvPr id="25" name="Textplatzhalter 11">
            <a:extLst>
              <a:ext uri="{FF2B5EF4-FFF2-40B4-BE49-F238E27FC236}">
                <a16:creationId xmlns:a16="http://schemas.microsoft.com/office/drawing/2014/main" id="{C011F8EF-D4E8-493B-AB5C-716093533B1E}"/>
              </a:ext>
            </a:extLst>
          </p:cNvPr>
          <p:cNvSpPr>
            <a:spLocks noGrp="1"/>
          </p:cNvSpPr>
          <p:nvPr>
            <p:ph type="body" sz="quarter" idx="30" hasCustomPrompt="1"/>
          </p:nvPr>
        </p:nvSpPr>
        <p:spPr>
          <a:xfrm>
            <a:off x="8201027" y="4429127"/>
            <a:ext cx="3556870" cy="393700"/>
          </a:xfrm>
        </p:spPr>
        <p:txBody>
          <a:bodyPr/>
          <a:lstStyle>
            <a:lvl1pPr marL="0" indent="0" algn="l" defTabSz="1279859" rtl="0" eaLnBrk="1" latinLnBrk="0" hangingPunct="1">
              <a:lnSpc>
                <a:spcPct val="100000"/>
              </a:lnSpc>
              <a:spcBef>
                <a:spcPts val="0"/>
              </a:spcBef>
              <a:spcAft>
                <a:spcPts val="0"/>
              </a:spcAft>
              <a:buFont typeface="Arial" panose="020B0604020202020204" pitchFamily="34" charset="0"/>
              <a:buNone/>
              <a:tabLst/>
              <a:defRPr sz="1200" b="1" baseline="0">
                <a:solidFill>
                  <a:schemeClr val="tx1"/>
                </a:solidFill>
              </a:defRPr>
            </a:lvl1pPr>
            <a:lvl2pPr marL="2214162" indent="-2214162" algn="l">
              <a:lnSpc>
                <a:spcPct val="100000"/>
              </a:lnSpc>
              <a:buFontTx/>
              <a:buNone/>
              <a:defRPr sz="1641"/>
            </a:lvl2pPr>
            <a:lvl3pPr marL="2214162" indent="-2214162" algn="l">
              <a:lnSpc>
                <a:spcPct val="100000"/>
              </a:lnSpc>
              <a:buFontTx/>
              <a:buNone/>
              <a:defRPr sz="1641"/>
            </a:lvl3pPr>
            <a:lvl4pPr marL="2214162" indent="-2214162" algn="l">
              <a:lnSpc>
                <a:spcPct val="100000"/>
              </a:lnSpc>
              <a:buFontTx/>
              <a:buNone/>
              <a:defRPr sz="1641"/>
            </a:lvl4pPr>
            <a:lvl5pPr marL="2214162" indent="-2214162" algn="l">
              <a:lnSpc>
                <a:spcPct val="100000"/>
              </a:lnSpc>
              <a:buFontTx/>
              <a:buNone/>
              <a:defRPr sz="1641"/>
            </a:lvl5pPr>
          </a:lstStyle>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Chart title</a:t>
            </a:r>
          </a:p>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Data </a:t>
            </a:r>
            <a:r>
              <a:rPr lang="de-DE" dirty="0" err="1"/>
              <a:t>format</a:t>
            </a:r>
            <a:endParaRPr lang="de-DE" dirty="0"/>
          </a:p>
        </p:txBody>
      </p:sp>
    </p:spTree>
    <p:extLst>
      <p:ext uri="{BB962C8B-B14F-4D97-AF65-F5344CB8AC3E}">
        <p14:creationId xmlns:p14="http://schemas.microsoft.com/office/powerpoint/2010/main" val="16942613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chart_Dokumentation">
    <p:spTree>
      <p:nvGrpSpPr>
        <p:cNvPr id="1" name=""/>
        <p:cNvGrpSpPr/>
        <p:nvPr/>
      </p:nvGrpSpPr>
      <p:grpSpPr>
        <a:xfrm>
          <a:off x="0" y="0"/>
          <a:ext cx="0" cy="0"/>
          <a:chOff x="0" y="0"/>
          <a:chExt cx="0" cy="0"/>
        </a:xfrm>
      </p:grpSpPr>
      <p:sp>
        <p:nvSpPr>
          <p:cNvPr id="7" name="Foliennummernplatzhalter 2"/>
          <p:cNvSpPr>
            <a:spLocks noGrp="1"/>
          </p:cNvSpPr>
          <p:nvPr>
            <p:ph type="sldNum" sz="quarter" idx="4"/>
          </p:nvPr>
        </p:nvSpPr>
        <p:spPr>
          <a:xfrm>
            <a:off x="12303124" y="215902"/>
            <a:ext cx="288925" cy="215898"/>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6" name="Textplatzhalter 8"/>
          <p:cNvSpPr>
            <a:spLocks noGrp="1"/>
          </p:cNvSpPr>
          <p:nvPr>
            <p:ph type="body" sz="quarter" idx="13" hasCustomPrompt="1"/>
          </p:nvPr>
        </p:nvSpPr>
        <p:spPr>
          <a:xfrm>
            <a:off x="422275" y="6696075"/>
            <a:ext cx="1166446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16" name="Textplatzhalter 6"/>
          <p:cNvSpPr>
            <a:spLocks noGrp="1"/>
          </p:cNvSpPr>
          <p:nvPr>
            <p:ph type="body" sz="quarter" idx="11" hasCustomPrompt="1"/>
          </p:nvPr>
        </p:nvSpPr>
        <p:spPr>
          <a:xfrm>
            <a:off x="422275" y="2016125"/>
            <a:ext cx="11664949" cy="4464052"/>
          </a:xfrm>
        </p:spPr>
        <p:txBody>
          <a:bodyPr numCol="2" spcCol="360000"/>
          <a:lstStyle>
            <a:lvl1pPr marL="180975" indent="-180975" algn="l" defTabSz="1279859" rtl="0" eaLnBrk="1" latinLnBrk="0" hangingPunct="1">
              <a:lnSpc>
                <a:spcPct val="110000"/>
              </a:lnSpc>
              <a:spcBef>
                <a:spcPts val="0"/>
              </a:spcBef>
              <a:spcAft>
                <a:spcPts val="1200"/>
              </a:spcAft>
              <a:buFont typeface="Arial" panose="020B0604020202020204" pitchFamily="34" charset="0"/>
              <a:buChar char="»"/>
              <a:defRPr lang="de-DE" sz="1600" kern="1200" baseline="0" dirty="0" smtClean="0">
                <a:solidFill>
                  <a:schemeClr val="tx1"/>
                </a:solidFill>
                <a:latin typeface="+mn-lt"/>
                <a:ea typeface="+mn-ea"/>
                <a:cs typeface="+mn-cs"/>
              </a:defRPr>
            </a:lvl1pPr>
            <a:lvl2pPr marL="361950" indent="-180975" algn="l" defTabSz="1279859" rtl="0" eaLnBrk="1" latinLnBrk="0" hangingPunct="1">
              <a:lnSpc>
                <a:spcPct val="110000"/>
              </a:lnSpc>
              <a:spcBef>
                <a:spcPts val="0"/>
              </a:spcBef>
              <a:spcAft>
                <a:spcPts val="1200"/>
              </a:spcAft>
              <a:buFont typeface="Arial" panose="020B0604020202020204" pitchFamily="34" charset="0"/>
              <a:buChar char="»"/>
              <a:defRPr lang="de-DE" sz="1600" kern="1200" baseline="0" dirty="0" smtClean="0">
                <a:solidFill>
                  <a:schemeClr val="tx1"/>
                </a:solidFill>
                <a:latin typeface="+mn-lt"/>
                <a:ea typeface="+mn-ea"/>
                <a:cs typeface="+mn-cs"/>
              </a:defRPr>
            </a:lvl2pPr>
            <a:lvl3pPr marL="542925" indent="-180975" algn="l" defTabSz="1279859" rtl="0" eaLnBrk="1" latinLnBrk="0" hangingPunct="1">
              <a:lnSpc>
                <a:spcPct val="110000"/>
              </a:lnSpc>
              <a:spcBef>
                <a:spcPts val="0"/>
              </a:spcBef>
              <a:spcAft>
                <a:spcPts val="1200"/>
              </a:spcAft>
              <a:buFont typeface="Arial" panose="020B0604020202020204" pitchFamily="34" charset="0"/>
              <a:buChar char="»"/>
              <a:defRPr lang="de-DE" sz="1600" kern="1200" baseline="0" dirty="0" smtClean="0">
                <a:solidFill>
                  <a:schemeClr val="tx1"/>
                </a:solidFill>
                <a:latin typeface="+mn-lt"/>
                <a:ea typeface="+mn-ea"/>
                <a:cs typeface="+mn-cs"/>
              </a:defRPr>
            </a:lvl3pPr>
            <a:lvl4pPr marL="712788" indent="-169863" algn="l" defTabSz="1279859" rtl="0" eaLnBrk="1" latinLnBrk="0" hangingPunct="1">
              <a:lnSpc>
                <a:spcPct val="110000"/>
              </a:lnSpc>
              <a:spcBef>
                <a:spcPts val="0"/>
              </a:spcBef>
              <a:spcAft>
                <a:spcPts val="1200"/>
              </a:spcAft>
              <a:buFont typeface="Arial" panose="020B0604020202020204" pitchFamily="34" charset="0"/>
              <a:buChar char="»"/>
              <a:defRPr lang="de-DE" sz="1600" kern="1200" baseline="0" dirty="0" smtClean="0">
                <a:solidFill>
                  <a:schemeClr val="tx1"/>
                </a:solidFill>
                <a:latin typeface="+mn-lt"/>
                <a:ea typeface="+mn-ea"/>
                <a:cs typeface="+mn-cs"/>
              </a:defRPr>
            </a:lvl4pPr>
            <a:lvl5pPr marL="893763" indent="-180975" algn="l" defTabSz="1279859" rtl="0" eaLnBrk="1" latinLnBrk="0" hangingPunct="1">
              <a:lnSpc>
                <a:spcPct val="110000"/>
              </a:lnSpc>
              <a:spcBef>
                <a:spcPts val="0"/>
              </a:spcBef>
              <a:spcAft>
                <a:spcPts val="1200"/>
              </a:spcAft>
              <a:buFont typeface="Arial" panose="020B0604020202020204" pitchFamily="34" charset="0"/>
              <a:buChar char="»"/>
              <a:defRPr lang="de-DE" sz="1600" kern="1200" baseline="0" dirty="0">
                <a:solidFill>
                  <a:schemeClr val="tx1"/>
                </a:solidFill>
                <a:latin typeface="+mn-lt"/>
                <a:ea typeface="+mn-ea"/>
                <a:cs typeface="+mn-cs"/>
              </a:defRPr>
            </a:lvl5pPr>
          </a:lstStyle>
          <a:p>
            <a:pPr lvl="0"/>
            <a:r>
              <a:rPr lang="de-DE" dirty="0"/>
              <a:t>Text, 16pt</a:t>
            </a:r>
          </a:p>
          <a:p>
            <a:pPr lvl="1"/>
            <a:r>
              <a:rPr lang="de-DE" dirty="0"/>
              <a:t>Bullet</a:t>
            </a:r>
          </a:p>
          <a:p>
            <a:pPr lvl="2"/>
            <a:r>
              <a:rPr lang="de-DE" dirty="0"/>
              <a:t>Bullet</a:t>
            </a:r>
          </a:p>
          <a:p>
            <a:pPr lvl="3"/>
            <a:r>
              <a:rPr lang="de-DE" dirty="0"/>
              <a:t>Bullet</a:t>
            </a:r>
          </a:p>
          <a:p>
            <a:pPr lvl="4"/>
            <a:r>
              <a:rPr lang="de-DE" dirty="0"/>
              <a:t>Bullet</a:t>
            </a:r>
          </a:p>
        </p:txBody>
      </p:sp>
      <p:sp>
        <p:nvSpPr>
          <p:cNvPr id="8" name="Titel 1"/>
          <p:cNvSpPr>
            <a:spLocks noGrp="1"/>
          </p:cNvSpPr>
          <p:nvPr>
            <p:ph type="title" hasCustomPrompt="1"/>
          </p:nvPr>
        </p:nvSpPr>
        <p:spPr>
          <a:xfrm>
            <a:off x="422275" y="431801"/>
            <a:ext cx="11664463" cy="935037"/>
          </a:xfrm>
        </p:spPr>
        <p:txBody>
          <a:bodyPr>
            <a:noAutofit/>
          </a:bodyPr>
          <a:lstStyle>
            <a:lvl1pPr algn="l" defTabSz="1279859" rtl="0" eaLnBrk="1" latinLnBrk="0" hangingPunct="1">
              <a:lnSpc>
                <a:spcPct val="85000"/>
              </a:lnSpc>
              <a:spcBef>
                <a:spcPct val="0"/>
              </a:spcBef>
              <a:buNone/>
              <a:defRPr lang="de-DE" sz="4000" b="1" kern="0" spc="-55" baseline="0" dirty="0">
                <a:solidFill>
                  <a:schemeClr val="tx1"/>
                </a:solidFill>
                <a:latin typeface="+mj-lt"/>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1293057624"/>
      </p:ext>
    </p:extLst>
  </p:cSld>
  <p:clrMapOvr>
    <a:masterClrMapping/>
  </p:clrMapOvr>
  <p:extLst>
    <p:ext uri="{DCECCB84-F9BA-43D5-87BE-67443E8EF086}">
      <p15:sldGuideLst xmlns:p15="http://schemas.microsoft.com/office/powerpoint/2012/main">
        <p15:guide id="1" pos="3940">
          <p15:clr>
            <a:srgbClr val="A4A3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mit Bild oben">
    <p:spTree>
      <p:nvGrpSpPr>
        <p:cNvPr id="1" name=""/>
        <p:cNvGrpSpPr/>
        <p:nvPr/>
      </p:nvGrpSpPr>
      <p:grpSpPr>
        <a:xfrm>
          <a:off x="0" y="0"/>
          <a:ext cx="0" cy="0"/>
          <a:chOff x="0" y="0"/>
          <a:chExt cx="0" cy="0"/>
        </a:xfrm>
      </p:grpSpPr>
      <p:sp>
        <p:nvSpPr>
          <p:cNvPr id="5" name="Bildplatzhalter 8"/>
          <p:cNvSpPr>
            <a:spLocks noGrp="1"/>
          </p:cNvSpPr>
          <p:nvPr>
            <p:ph type="pic" sz="quarter" idx="10" hasCustomPrompt="1"/>
          </p:nvPr>
        </p:nvSpPr>
        <p:spPr>
          <a:xfrm>
            <a:off x="0" y="1"/>
            <a:ext cx="12798425" cy="7199313"/>
          </a:xfrm>
          <a:prstGeom prst="rect">
            <a:avLst/>
          </a:prstGeom>
          <a:solidFill>
            <a:schemeClr val="accent3">
              <a:lumMod val="20000"/>
              <a:lumOff val="80000"/>
            </a:schemeClr>
          </a:solidFill>
        </p:spPr>
        <p:txBody>
          <a:bodyPr anchor="ctr">
            <a:normAutofit/>
          </a:bodyPr>
          <a:lstStyle>
            <a:lvl1pPr marL="0" indent="0" algn="ctr">
              <a:buNone/>
              <a:defRPr sz="5470"/>
            </a:lvl1pPr>
          </a:lstStyle>
          <a:p>
            <a:r>
              <a:rPr lang="de-DE" dirty="0"/>
              <a:t>Images</a:t>
            </a:r>
          </a:p>
        </p:txBody>
      </p:sp>
      <p:sp>
        <p:nvSpPr>
          <p:cNvPr id="4" name="Titel 1">
            <a:extLst>
              <a:ext uri="{FF2B5EF4-FFF2-40B4-BE49-F238E27FC236}">
                <a16:creationId xmlns:a16="http://schemas.microsoft.com/office/drawing/2014/main" id="{3ABB7757-7934-4DB1-87AA-8F62CCE7538A}"/>
              </a:ext>
            </a:extLst>
          </p:cNvPr>
          <p:cNvSpPr>
            <a:spLocks noGrp="1"/>
          </p:cNvSpPr>
          <p:nvPr>
            <p:ph type="title" hasCustomPrompt="1"/>
          </p:nvPr>
        </p:nvSpPr>
        <p:spPr>
          <a:xfrm>
            <a:off x="1" y="1"/>
            <a:ext cx="12798424" cy="2700338"/>
          </a:xfrm>
          <a:gradFill>
            <a:gsLst>
              <a:gs pos="100000">
                <a:srgbClr val="000000">
                  <a:alpha val="0"/>
                </a:srgbClr>
              </a:gs>
              <a:gs pos="0">
                <a:srgbClr val="000000">
                  <a:alpha val="20000"/>
                </a:srgbClr>
              </a:gs>
            </a:gsLst>
            <a:lin ang="5400000" scaled="1"/>
          </a:gradFill>
        </p:spPr>
        <p:txBody>
          <a:bodyPr lIns="432000" tIns="432000" rIns="504000">
            <a:noAutofit/>
          </a:bodyPr>
          <a:lstStyle>
            <a:lvl1pPr algn="l" defTabSz="1279859" rtl="0" eaLnBrk="1" latinLnBrk="0" hangingPunct="1">
              <a:lnSpc>
                <a:spcPct val="85000"/>
              </a:lnSpc>
              <a:spcBef>
                <a:spcPct val="0"/>
              </a:spcBef>
              <a:buNone/>
              <a:defRPr lang="de-DE" sz="4000" b="1" kern="0" spc="-55" baseline="0" dirty="0">
                <a:solidFill>
                  <a:schemeClr val="bg1"/>
                </a:solidFill>
                <a:latin typeface="+mj-lt"/>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2569938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Leere Folie">
    <p:spTree>
      <p:nvGrpSpPr>
        <p:cNvPr id="1" name=""/>
        <p:cNvGrpSpPr/>
        <p:nvPr/>
      </p:nvGrpSpPr>
      <p:grpSpPr>
        <a:xfrm>
          <a:off x="0" y="0"/>
          <a:ext cx="0" cy="0"/>
          <a:chOff x="0" y="0"/>
          <a:chExt cx="0" cy="0"/>
        </a:xfrm>
      </p:grpSpPr>
      <p:sp>
        <p:nvSpPr>
          <p:cNvPr id="8" name="Foliennummernplatzhalter 2"/>
          <p:cNvSpPr>
            <a:spLocks noGrp="1"/>
          </p:cNvSpPr>
          <p:nvPr>
            <p:ph type="sldNum" sz="quarter" idx="4"/>
          </p:nvPr>
        </p:nvSpPr>
        <p:spPr>
          <a:xfrm>
            <a:off x="12303124" y="215902"/>
            <a:ext cx="288925" cy="215900"/>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15" name="Textplatzhalter 8"/>
          <p:cNvSpPr>
            <a:spLocks noGrp="1"/>
          </p:cNvSpPr>
          <p:nvPr>
            <p:ph type="body" sz="quarter" idx="13" hasCustomPrompt="1"/>
          </p:nvPr>
        </p:nvSpPr>
        <p:spPr>
          <a:xfrm>
            <a:off x="422277" y="6696076"/>
            <a:ext cx="9721850" cy="287338"/>
          </a:xfrm>
        </p:spPr>
        <p:txBody>
          <a:bodyPr anchor="b"/>
          <a:lstStyle>
            <a:lvl1pPr marL="0" algn="l" defTabSz="129370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5" name="Titel 1"/>
          <p:cNvSpPr>
            <a:spLocks noGrp="1"/>
          </p:cNvSpPr>
          <p:nvPr>
            <p:ph type="title" hasCustomPrompt="1"/>
          </p:nvPr>
        </p:nvSpPr>
        <p:spPr>
          <a:xfrm>
            <a:off x="422275" y="431803"/>
            <a:ext cx="11664463" cy="935037"/>
          </a:xfrm>
        </p:spPr>
        <p:txBody>
          <a:bodyPr>
            <a:noAutofit/>
          </a:bodyPr>
          <a:lstStyle>
            <a:lvl1pPr algn="l" defTabSz="1279789" rtl="0" eaLnBrk="1" latinLnBrk="0" hangingPunct="1">
              <a:lnSpc>
                <a:spcPct val="85000"/>
              </a:lnSpc>
              <a:spcBef>
                <a:spcPct val="0"/>
              </a:spcBef>
              <a:buNone/>
              <a:defRPr lang="de-DE" sz="4000" b="1" kern="0" spc="-55" baseline="0" dirty="0">
                <a:solidFill>
                  <a:schemeClr val="tx1"/>
                </a:solidFill>
                <a:latin typeface="Arial Black" panose="020B0A04020102020204" pitchFamily="34" charset="0"/>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303043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mit Bild 1zeilig">
    <p:spTree>
      <p:nvGrpSpPr>
        <p:cNvPr id="1" name=""/>
        <p:cNvGrpSpPr/>
        <p:nvPr/>
      </p:nvGrpSpPr>
      <p:grpSpPr>
        <a:xfrm>
          <a:off x="0" y="0"/>
          <a:ext cx="0" cy="0"/>
          <a:chOff x="0" y="0"/>
          <a:chExt cx="0" cy="0"/>
        </a:xfrm>
      </p:grpSpPr>
      <p:sp>
        <p:nvSpPr>
          <p:cNvPr id="5" name="Bildplatzhalter 8"/>
          <p:cNvSpPr>
            <a:spLocks noGrp="1"/>
          </p:cNvSpPr>
          <p:nvPr>
            <p:ph type="pic" sz="quarter" idx="10" hasCustomPrompt="1"/>
          </p:nvPr>
        </p:nvSpPr>
        <p:spPr>
          <a:xfrm>
            <a:off x="0" y="1"/>
            <a:ext cx="12798425" cy="7199313"/>
          </a:xfrm>
          <a:prstGeom prst="rect">
            <a:avLst/>
          </a:prstGeom>
          <a:solidFill>
            <a:schemeClr val="accent3">
              <a:lumMod val="20000"/>
              <a:lumOff val="80000"/>
            </a:schemeClr>
          </a:solidFill>
        </p:spPr>
        <p:txBody>
          <a:bodyPr anchor="ctr">
            <a:normAutofit/>
          </a:bodyPr>
          <a:lstStyle>
            <a:lvl1pPr marL="0" indent="0" algn="ctr">
              <a:buNone/>
              <a:defRPr sz="5470"/>
            </a:lvl1pPr>
          </a:lstStyle>
          <a:p>
            <a:r>
              <a:rPr lang="de-DE" dirty="0"/>
              <a:t>Images</a:t>
            </a:r>
          </a:p>
        </p:txBody>
      </p:sp>
      <p:sp>
        <p:nvSpPr>
          <p:cNvPr id="6" name="Titel 1">
            <a:extLst>
              <a:ext uri="{FF2B5EF4-FFF2-40B4-BE49-F238E27FC236}">
                <a16:creationId xmlns:a16="http://schemas.microsoft.com/office/drawing/2014/main" id="{64C52B3D-8F0D-412B-80A6-AFE6C0875CF2}"/>
              </a:ext>
            </a:extLst>
          </p:cNvPr>
          <p:cNvSpPr>
            <a:spLocks noGrp="1"/>
          </p:cNvSpPr>
          <p:nvPr>
            <p:ph type="ctrTitle" hasCustomPrompt="1"/>
          </p:nvPr>
        </p:nvSpPr>
        <p:spPr>
          <a:xfrm>
            <a:off x="1" y="4427538"/>
            <a:ext cx="12798424" cy="2776001"/>
          </a:xfrm>
          <a:gradFill>
            <a:gsLst>
              <a:gs pos="0">
                <a:srgbClr val="000000">
                  <a:alpha val="0"/>
                </a:srgbClr>
              </a:gs>
              <a:gs pos="100000">
                <a:srgbClr val="000000">
                  <a:alpha val="20000"/>
                </a:srgbClr>
              </a:gs>
            </a:gsLst>
            <a:lin ang="5400000" scaled="1"/>
          </a:gradFill>
        </p:spPr>
        <p:txBody>
          <a:bodyPr vert="horz" lIns="432000" tIns="0" rIns="504000" bIns="504000" rtlCol="0" anchor="b">
            <a:noAutofit/>
          </a:bodyPr>
          <a:lstStyle>
            <a:lvl1pPr>
              <a:lnSpc>
                <a:spcPct val="85000"/>
              </a:lnSpc>
              <a:defRPr lang="en-US" sz="6600" i="0" kern="600" spc="-100" normalizeH="0" baseline="0" dirty="0">
                <a:solidFill>
                  <a:schemeClr val="bg1"/>
                </a:solidFill>
                <a:effectLst>
                  <a:outerShdw blurRad="127000" algn="ctr" rotWithShape="0">
                    <a:prstClr val="black">
                      <a:alpha val="15000"/>
                    </a:prstClr>
                  </a:outerShdw>
                </a:effectLst>
              </a:defRPr>
            </a:lvl1pPr>
          </a:lstStyle>
          <a:p>
            <a:pPr lvl="0">
              <a:lnSpc>
                <a:spcPct val="90000"/>
              </a:lnSpc>
            </a:pPr>
            <a:r>
              <a:rPr lang="de-DE" dirty="0"/>
              <a:t>Image, 66Pt</a:t>
            </a:r>
            <a:endParaRPr lang="en-US" dirty="0"/>
          </a:p>
        </p:txBody>
      </p:sp>
      <p:pic>
        <p:nvPicPr>
          <p:cNvPr id="4" name="Grafik 3" descr="Ein Bild, das Zeichnung enthält.&#10;&#10;Automatisch generierte Beschreibung">
            <a:extLst>
              <a:ext uri="{FF2B5EF4-FFF2-40B4-BE49-F238E27FC236}">
                <a16:creationId xmlns:a16="http://schemas.microsoft.com/office/drawing/2014/main" id="{60EC7D49-3105-DE4F-B2A2-2E3874BE8F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92690" y="6513431"/>
            <a:ext cx="1590453" cy="508161"/>
          </a:xfrm>
          <a:prstGeom prst="rect">
            <a:avLst/>
          </a:prstGeom>
        </p:spPr>
      </p:pic>
    </p:spTree>
    <p:extLst>
      <p:ext uri="{BB962C8B-B14F-4D97-AF65-F5344CB8AC3E}">
        <p14:creationId xmlns:p14="http://schemas.microsoft.com/office/powerpoint/2010/main" val="17969623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Statements">
    <p:spTree>
      <p:nvGrpSpPr>
        <p:cNvPr id="1" name=""/>
        <p:cNvGrpSpPr/>
        <p:nvPr/>
      </p:nvGrpSpPr>
      <p:grpSpPr>
        <a:xfrm>
          <a:off x="0" y="0"/>
          <a:ext cx="0" cy="0"/>
          <a:chOff x="0" y="0"/>
          <a:chExt cx="0" cy="0"/>
        </a:xfrm>
      </p:grpSpPr>
      <p:sp>
        <p:nvSpPr>
          <p:cNvPr id="4" name="Foliennummernplatzhalter 2"/>
          <p:cNvSpPr>
            <a:spLocks noGrp="1"/>
          </p:cNvSpPr>
          <p:nvPr>
            <p:ph type="sldNum" sz="quarter" idx="4"/>
          </p:nvPr>
        </p:nvSpPr>
        <p:spPr>
          <a:xfrm>
            <a:off x="12303125" y="215902"/>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5" name="Titel 1"/>
          <p:cNvSpPr>
            <a:spLocks noGrp="1"/>
          </p:cNvSpPr>
          <p:nvPr>
            <p:ph type="ctrTitle" hasCustomPrompt="1"/>
          </p:nvPr>
        </p:nvSpPr>
        <p:spPr>
          <a:xfrm>
            <a:off x="422275" y="2016126"/>
            <a:ext cx="9937750" cy="4464050"/>
          </a:xfrm>
        </p:spPr>
        <p:txBody>
          <a:bodyPr anchor="b">
            <a:noAutofit/>
          </a:bodyPr>
          <a:lstStyle>
            <a:lvl1pPr algn="l" defTabSz="1279788" rtl="0" eaLnBrk="1" latinLnBrk="0" hangingPunct="1">
              <a:lnSpc>
                <a:spcPct val="90000"/>
              </a:lnSpc>
              <a:spcBef>
                <a:spcPct val="0"/>
              </a:spcBef>
              <a:buNone/>
              <a:defRPr lang="en-US" sz="4799" b="1" kern="0" spc="-160" baseline="0" dirty="0">
                <a:solidFill>
                  <a:schemeClr val="tx1"/>
                </a:solidFill>
                <a:latin typeface="Arial Black" panose="020B0A04020102020204" pitchFamily="34" charset="0"/>
                <a:ea typeface="+mj-ea"/>
                <a:cs typeface="+mj-cs"/>
              </a:defRPr>
            </a:lvl1pPr>
          </a:lstStyle>
          <a:p>
            <a:r>
              <a:rPr lang="de-DE" dirty="0"/>
              <a:t>Statements </a:t>
            </a:r>
            <a:br>
              <a:rPr lang="de-DE" dirty="0"/>
            </a:br>
            <a:r>
              <a:rPr lang="de-DE" dirty="0" err="1"/>
              <a:t>Four</a:t>
            </a:r>
            <a:r>
              <a:rPr lang="de-DE" dirty="0"/>
              <a:t> </a:t>
            </a:r>
            <a:r>
              <a:rPr lang="de-DE" dirty="0" err="1"/>
              <a:t>lines</a:t>
            </a:r>
            <a:r>
              <a:rPr lang="de-DE" dirty="0"/>
              <a:t> </a:t>
            </a:r>
            <a:r>
              <a:rPr lang="de-DE" dirty="0" err="1"/>
              <a:t>max</a:t>
            </a:r>
            <a:r>
              <a:rPr lang="de-DE" dirty="0"/>
              <a:t>, 48pt</a:t>
            </a:r>
            <a:endParaRPr lang="en-US" dirty="0"/>
          </a:p>
        </p:txBody>
      </p:sp>
    </p:spTree>
    <p:extLst>
      <p:ext uri="{BB962C8B-B14F-4D97-AF65-F5344CB8AC3E}">
        <p14:creationId xmlns:p14="http://schemas.microsoft.com/office/powerpoint/2010/main" val="26902855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Leere Folie">
    <p:spTree>
      <p:nvGrpSpPr>
        <p:cNvPr id="1" name=""/>
        <p:cNvGrpSpPr/>
        <p:nvPr/>
      </p:nvGrpSpPr>
      <p:grpSpPr>
        <a:xfrm>
          <a:off x="0" y="0"/>
          <a:ext cx="0" cy="0"/>
          <a:chOff x="0" y="0"/>
          <a:chExt cx="0" cy="0"/>
        </a:xfrm>
      </p:grpSpPr>
      <p:sp>
        <p:nvSpPr>
          <p:cNvPr id="8" name="Foliennummernplatzhalter 2"/>
          <p:cNvSpPr>
            <a:spLocks noGrp="1"/>
          </p:cNvSpPr>
          <p:nvPr>
            <p:ph type="sldNum" sz="quarter" idx="4"/>
          </p:nvPr>
        </p:nvSpPr>
        <p:spPr>
          <a:xfrm>
            <a:off x="12303124" y="215902"/>
            <a:ext cx="288925" cy="215900"/>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15" name="Textplatzhalter 8"/>
          <p:cNvSpPr>
            <a:spLocks noGrp="1"/>
          </p:cNvSpPr>
          <p:nvPr>
            <p:ph type="body" sz="quarter" idx="13" hasCustomPrompt="1"/>
          </p:nvPr>
        </p:nvSpPr>
        <p:spPr>
          <a:xfrm>
            <a:off x="422275" y="6696076"/>
            <a:ext cx="11664463" cy="287338"/>
          </a:xfrm>
        </p:spPr>
        <p:txBody>
          <a:bodyPr anchor="b"/>
          <a:lstStyle>
            <a:lvl1pPr marL="0" algn="l" defTabSz="129370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5" name="Titel 1"/>
          <p:cNvSpPr>
            <a:spLocks noGrp="1"/>
          </p:cNvSpPr>
          <p:nvPr>
            <p:ph type="title" hasCustomPrompt="1"/>
          </p:nvPr>
        </p:nvSpPr>
        <p:spPr>
          <a:xfrm>
            <a:off x="422275" y="431803"/>
            <a:ext cx="11664463" cy="935037"/>
          </a:xfrm>
        </p:spPr>
        <p:txBody>
          <a:bodyPr>
            <a:noAutofit/>
          </a:bodyPr>
          <a:lstStyle>
            <a:lvl1pPr algn="l" defTabSz="1279789" rtl="0" eaLnBrk="1" latinLnBrk="0" hangingPunct="1">
              <a:lnSpc>
                <a:spcPct val="85000"/>
              </a:lnSpc>
              <a:spcBef>
                <a:spcPct val="0"/>
              </a:spcBef>
              <a:buNone/>
              <a:defRPr lang="de-DE" sz="4000" b="1" kern="0" spc="-55" baseline="0" dirty="0">
                <a:solidFill>
                  <a:schemeClr val="tx1"/>
                </a:solidFill>
                <a:latin typeface="Arial Black" panose="020B0A04020102020204" pitchFamily="34" charset="0"/>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3500420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folie_SPCG_Image">
    <p:spTree>
      <p:nvGrpSpPr>
        <p:cNvPr id="1" name=""/>
        <p:cNvGrpSpPr/>
        <p:nvPr/>
      </p:nvGrpSpPr>
      <p:grpSpPr>
        <a:xfrm>
          <a:off x="0" y="0"/>
          <a:ext cx="0" cy="0"/>
          <a:chOff x="0" y="0"/>
          <a:chExt cx="0" cy="0"/>
        </a:xfrm>
      </p:grpSpPr>
      <p:sp>
        <p:nvSpPr>
          <p:cNvPr id="12" name="Bildplatzhalter 11">
            <a:extLst>
              <a:ext uri="{FF2B5EF4-FFF2-40B4-BE49-F238E27FC236}">
                <a16:creationId xmlns:a16="http://schemas.microsoft.com/office/drawing/2014/main" id="{32A55C80-836A-4E46-9C5B-B92E55157D56}"/>
              </a:ext>
            </a:extLst>
          </p:cNvPr>
          <p:cNvSpPr>
            <a:spLocks noGrp="1"/>
          </p:cNvSpPr>
          <p:nvPr>
            <p:ph type="pic" sz="quarter" idx="18"/>
          </p:nvPr>
        </p:nvSpPr>
        <p:spPr>
          <a:xfrm>
            <a:off x="0" y="0"/>
            <a:ext cx="12798425" cy="7199313"/>
          </a:xfrm>
          <a:custGeom>
            <a:avLst/>
            <a:gdLst>
              <a:gd name="connsiteX0" fmla="*/ 7172325 w 12798425"/>
              <a:gd name="connsiteY0" fmla="*/ 6550024 h 7199313"/>
              <a:gd name="connsiteX1" fmla="*/ 7172325 w 12798425"/>
              <a:gd name="connsiteY1" fmla="*/ 6983412 h 7199313"/>
              <a:gd name="connsiteX2" fmla="*/ 12592050 w 12798425"/>
              <a:gd name="connsiteY2" fmla="*/ 6983412 h 7199313"/>
              <a:gd name="connsiteX3" fmla="*/ 12592050 w 12798425"/>
              <a:gd name="connsiteY3" fmla="*/ 6550024 h 7199313"/>
              <a:gd name="connsiteX4" fmla="*/ 0 w 12798425"/>
              <a:gd name="connsiteY4" fmla="*/ 0 h 7199313"/>
              <a:gd name="connsiteX5" fmla="*/ 12798425 w 12798425"/>
              <a:gd name="connsiteY5" fmla="*/ 0 h 7199313"/>
              <a:gd name="connsiteX6" fmla="*/ 12798425 w 12798425"/>
              <a:gd name="connsiteY6" fmla="*/ 7199313 h 7199313"/>
              <a:gd name="connsiteX7" fmla="*/ 0 w 12798425"/>
              <a:gd name="connsiteY7" fmla="*/ 7199313 h 7199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98425" h="7199313">
                <a:moveTo>
                  <a:pt x="7172325" y="6550024"/>
                </a:moveTo>
                <a:lnTo>
                  <a:pt x="7172325" y="6983412"/>
                </a:lnTo>
                <a:lnTo>
                  <a:pt x="12592050" y="6983412"/>
                </a:lnTo>
                <a:lnTo>
                  <a:pt x="12592050" y="6550024"/>
                </a:lnTo>
                <a:close/>
                <a:moveTo>
                  <a:pt x="0" y="0"/>
                </a:moveTo>
                <a:lnTo>
                  <a:pt x="12798425" y="0"/>
                </a:lnTo>
                <a:lnTo>
                  <a:pt x="12798425" y="7199313"/>
                </a:lnTo>
                <a:lnTo>
                  <a:pt x="0" y="7199313"/>
                </a:lnTo>
                <a:close/>
              </a:path>
            </a:pathLst>
          </a:custGeom>
          <a:solidFill>
            <a:schemeClr val="accent3">
              <a:lumMod val="20000"/>
              <a:lumOff val="80000"/>
            </a:schemeClr>
          </a:solidFill>
        </p:spPr>
        <p:txBody>
          <a:bodyPr wrap="square">
            <a:noAutofit/>
          </a:bodyPr>
          <a:lstStyle/>
          <a:p>
            <a:r>
              <a:rPr lang="de-DE"/>
              <a:t>Bild durch Klicken auf Symbol hinzufügen</a:t>
            </a:r>
          </a:p>
        </p:txBody>
      </p:sp>
      <p:sp>
        <p:nvSpPr>
          <p:cNvPr id="8" name="Titel 1">
            <a:extLst>
              <a:ext uri="{FF2B5EF4-FFF2-40B4-BE49-F238E27FC236}">
                <a16:creationId xmlns:a16="http://schemas.microsoft.com/office/drawing/2014/main" id="{D87C74F5-8527-475B-AB0B-FFFCA2558375}"/>
              </a:ext>
            </a:extLst>
          </p:cNvPr>
          <p:cNvSpPr>
            <a:spLocks noGrp="1"/>
          </p:cNvSpPr>
          <p:nvPr>
            <p:ph type="ctrTitle" hasCustomPrompt="1"/>
          </p:nvPr>
        </p:nvSpPr>
        <p:spPr>
          <a:xfrm>
            <a:off x="1" y="1"/>
            <a:ext cx="12798424" cy="2700337"/>
          </a:xfrm>
          <a:gradFill>
            <a:gsLst>
              <a:gs pos="100000">
                <a:srgbClr val="000000">
                  <a:alpha val="0"/>
                </a:srgbClr>
              </a:gs>
              <a:gs pos="0">
                <a:srgbClr val="000000">
                  <a:alpha val="20000"/>
                </a:srgbClr>
              </a:gs>
            </a:gsLst>
            <a:lin ang="5400000" scaled="1"/>
          </a:gradFill>
        </p:spPr>
        <p:txBody>
          <a:bodyPr vert="horz" lIns="432000" tIns="432000" rIns="504000" bIns="0" rtlCol="0" anchor="t">
            <a:noAutofit/>
          </a:bodyPr>
          <a:lstStyle>
            <a:lvl1pPr>
              <a:lnSpc>
                <a:spcPct val="85000"/>
              </a:lnSpc>
              <a:defRPr lang="en-US" sz="6600" i="0" kern="600" spc="-100" normalizeH="0" baseline="0" dirty="0">
                <a:solidFill>
                  <a:schemeClr val="bg1"/>
                </a:solidFill>
                <a:effectLst>
                  <a:outerShdw blurRad="127000" algn="ctr" rotWithShape="0">
                    <a:prstClr val="black">
                      <a:alpha val="15000"/>
                    </a:prstClr>
                  </a:outerShdw>
                </a:effectLst>
              </a:defRPr>
            </a:lvl1pPr>
          </a:lstStyle>
          <a:p>
            <a:pPr lvl="0">
              <a:lnSpc>
                <a:spcPct val="90000"/>
              </a:lnSpc>
            </a:pPr>
            <a:r>
              <a:rPr lang="de-DE" dirty="0"/>
              <a:t>TITLE OF PRESENTATION</a:t>
            </a:r>
            <a:br>
              <a:rPr lang="de-DE" dirty="0"/>
            </a:br>
            <a:r>
              <a:rPr lang="de-DE" dirty="0"/>
              <a:t>TWO LINES MAX</a:t>
            </a:r>
            <a:endParaRPr lang="en-US" dirty="0"/>
          </a:p>
        </p:txBody>
      </p:sp>
      <p:sp>
        <p:nvSpPr>
          <p:cNvPr id="11" name="Textplatzhalter 5"/>
          <p:cNvSpPr>
            <a:spLocks noGrp="1"/>
          </p:cNvSpPr>
          <p:nvPr>
            <p:ph type="body" sz="quarter" idx="12" hasCustomPrompt="1"/>
          </p:nvPr>
        </p:nvSpPr>
        <p:spPr>
          <a:xfrm>
            <a:off x="422275" y="3382963"/>
            <a:ext cx="9721850" cy="684212"/>
          </a:xfrm>
        </p:spPr>
        <p:txBody>
          <a:bodyPr wrap="square" lIns="18000">
            <a:noAutofit/>
          </a:bodyPr>
          <a:lstStyle>
            <a:lvl1pPr marL="0" marR="0" indent="0" algn="l" defTabSz="1294113" rtl="0" eaLnBrk="1" fontAlgn="auto" latinLnBrk="0" hangingPunct="1">
              <a:lnSpc>
                <a:spcPct val="100000"/>
              </a:lnSpc>
              <a:spcBef>
                <a:spcPts val="0"/>
              </a:spcBef>
              <a:spcAft>
                <a:spcPts val="0"/>
              </a:spcAft>
              <a:buClr>
                <a:schemeClr val="accent1"/>
              </a:buClr>
              <a:buSzPct val="100000"/>
              <a:buFont typeface="Wingdings" pitchFamily="2" charset="2"/>
              <a:buNone/>
              <a:tabLst/>
              <a:defRPr lang="de-DE" sz="2000" kern="1200" cap="all" baseline="0" dirty="0">
                <a:solidFill>
                  <a:schemeClr val="bg1"/>
                </a:solidFill>
                <a:latin typeface="Arial Black" panose="020B0A04020102020204" pitchFamily="34" charset="0"/>
                <a:ea typeface="+mn-ea"/>
                <a:cs typeface="+mn-cs"/>
              </a:defRPr>
            </a:lvl1pPr>
            <a:lvl2pPr marL="488418" indent="0">
              <a:buNone/>
              <a:defRPr/>
            </a:lvl2pPr>
            <a:lvl3pPr marL="974665" indent="0">
              <a:buNone/>
              <a:defRPr/>
            </a:lvl3pPr>
            <a:lvl4pPr marL="1476108" indent="0">
              <a:buNone/>
              <a:defRPr/>
            </a:lvl4pPr>
            <a:lvl5pPr marL="1962356" indent="0">
              <a:buNone/>
              <a:defRPr/>
            </a:lvl5pPr>
          </a:lstStyle>
          <a:p>
            <a:pPr lvl="0"/>
            <a:r>
              <a:rPr lang="de-DE" dirty="0"/>
              <a:t>Additional </a:t>
            </a:r>
            <a:r>
              <a:rPr lang="de-DE" dirty="0" err="1"/>
              <a:t>information</a:t>
            </a:r>
            <a:r>
              <a:rPr lang="de-DE" dirty="0"/>
              <a:t> (optional)</a:t>
            </a:r>
          </a:p>
          <a:p>
            <a:pPr lvl="0"/>
            <a:r>
              <a:rPr lang="de-DE" dirty="0"/>
              <a:t>Place, </a:t>
            </a:r>
            <a:r>
              <a:rPr lang="de-DE" dirty="0" err="1"/>
              <a:t>date</a:t>
            </a:r>
            <a:endParaRPr lang="de-DE" dirty="0"/>
          </a:p>
        </p:txBody>
      </p:sp>
    </p:spTree>
    <p:extLst>
      <p:ext uri="{BB962C8B-B14F-4D97-AF65-F5344CB8AC3E}">
        <p14:creationId xmlns:p14="http://schemas.microsoft.com/office/powerpoint/2010/main" val="33818529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genda_hell">
    <p:spTree>
      <p:nvGrpSpPr>
        <p:cNvPr id="1" name=""/>
        <p:cNvGrpSpPr/>
        <p:nvPr/>
      </p:nvGrpSpPr>
      <p:grpSpPr>
        <a:xfrm>
          <a:off x="0" y="0"/>
          <a:ext cx="0" cy="0"/>
          <a:chOff x="0" y="0"/>
          <a:chExt cx="0" cy="0"/>
        </a:xfrm>
      </p:grpSpPr>
      <p:sp>
        <p:nvSpPr>
          <p:cNvPr id="6" name="Titel 1"/>
          <p:cNvSpPr>
            <a:spLocks noGrp="1"/>
          </p:cNvSpPr>
          <p:nvPr>
            <p:ph type="ctrTitle" hasCustomPrompt="1"/>
          </p:nvPr>
        </p:nvSpPr>
        <p:spPr>
          <a:xfrm>
            <a:off x="422275" y="431801"/>
            <a:ext cx="11664463" cy="1584324"/>
          </a:xfrm>
        </p:spPr>
        <p:txBody>
          <a:bodyPr vert="horz" lIns="0" tIns="0" rIns="0" bIns="0" rtlCol="0" anchor="t">
            <a:noAutofit/>
          </a:bodyPr>
          <a:lstStyle>
            <a:lvl1pPr>
              <a:lnSpc>
                <a:spcPct val="85000"/>
              </a:lnSpc>
              <a:defRPr lang="en-US" sz="6600" i="0" kern="600" spc="-100" normalizeH="0" baseline="0" dirty="0">
                <a:solidFill>
                  <a:srgbClr val="00455F"/>
                </a:solidFill>
              </a:defRPr>
            </a:lvl1pPr>
          </a:lstStyle>
          <a:p>
            <a:pPr lvl="0">
              <a:lnSpc>
                <a:spcPct val="90000"/>
              </a:lnSpc>
            </a:pPr>
            <a:r>
              <a:rPr lang="de-DE" dirty="0"/>
              <a:t>Agenda, 66pt</a:t>
            </a:r>
            <a:endParaRPr lang="en-US" dirty="0"/>
          </a:p>
        </p:txBody>
      </p:sp>
      <p:sp>
        <p:nvSpPr>
          <p:cNvPr id="4" name="Textplatzhalter 4"/>
          <p:cNvSpPr>
            <a:spLocks noGrp="1"/>
          </p:cNvSpPr>
          <p:nvPr>
            <p:ph type="body" sz="quarter" idx="11" hasCustomPrompt="1"/>
          </p:nvPr>
        </p:nvSpPr>
        <p:spPr>
          <a:xfrm>
            <a:off x="422276" y="2700338"/>
            <a:ext cx="9721849" cy="3779837"/>
          </a:xfrm>
          <a:prstGeom prst="rect">
            <a:avLst/>
          </a:prstGeom>
        </p:spPr>
        <p:txBody>
          <a:bodyPr numCol="2" spcCol="540000">
            <a:noAutofit/>
          </a:bodyPr>
          <a:lstStyle>
            <a:lvl1pPr marL="490589" indent="-490589">
              <a:lnSpc>
                <a:spcPct val="120000"/>
              </a:lnSpc>
              <a:spcBef>
                <a:spcPts val="0"/>
              </a:spcBef>
              <a:spcAft>
                <a:spcPts val="600"/>
              </a:spcAft>
              <a:buFont typeface="+mj-lt"/>
              <a:buAutoNum type="arabicPeriod"/>
              <a:tabLst>
                <a:tab pos="1226473" algn="l"/>
              </a:tabLst>
              <a:defRPr sz="1800">
                <a:solidFill>
                  <a:srgbClr val="00455F"/>
                </a:solidFill>
              </a:defRPr>
            </a:lvl1pPr>
            <a:lvl2pPr marL="639930" indent="0">
              <a:spcAft>
                <a:spcPts val="0"/>
              </a:spcAft>
              <a:buNone/>
              <a:defRPr>
                <a:solidFill>
                  <a:schemeClr val="bg1"/>
                </a:solidFill>
              </a:defRPr>
            </a:lvl2pPr>
            <a:lvl3pPr marL="1279859" indent="0">
              <a:spcAft>
                <a:spcPts val="0"/>
              </a:spcAft>
              <a:buNone/>
              <a:defRPr>
                <a:solidFill>
                  <a:schemeClr val="bg1"/>
                </a:solidFill>
              </a:defRPr>
            </a:lvl3pPr>
            <a:lvl4pPr marL="1919789" indent="0">
              <a:spcAft>
                <a:spcPts val="0"/>
              </a:spcAft>
              <a:buNone/>
              <a:defRPr>
                <a:solidFill>
                  <a:schemeClr val="bg1"/>
                </a:solidFill>
              </a:defRPr>
            </a:lvl4pPr>
            <a:lvl5pPr marL="2559718" indent="0">
              <a:spcAft>
                <a:spcPts val="0"/>
              </a:spcAft>
              <a:buNone/>
              <a:defRPr>
                <a:solidFill>
                  <a:schemeClr val="bg1"/>
                </a:solidFill>
              </a:defRPr>
            </a:lvl5pPr>
          </a:lstStyle>
          <a:p>
            <a:pPr lvl="0"/>
            <a:r>
              <a:rPr lang="de-DE" dirty="0"/>
              <a:t>Chapter</a:t>
            </a:r>
          </a:p>
          <a:p>
            <a:pPr lvl="0"/>
            <a:r>
              <a:rPr lang="de-DE" dirty="0"/>
              <a:t>Chapter</a:t>
            </a:r>
          </a:p>
          <a:p>
            <a:pPr lvl="0"/>
            <a:r>
              <a:rPr lang="de-DE" dirty="0"/>
              <a:t>Chapter</a:t>
            </a:r>
          </a:p>
        </p:txBody>
      </p:sp>
    </p:spTree>
    <p:extLst>
      <p:ext uri="{BB962C8B-B14F-4D97-AF65-F5344CB8AC3E}">
        <p14:creationId xmlns:p14="http://schemas.microsoft.com/office/powerpoint/2010/main" val="28454814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Zwischentitel_einfarbig_hell">
    <p:spTree>
      <p:nvGrpSpPr>
        <p:cNvPr id="1" name=""/>
        <p:cNvGrpSpPr/>
        <p:nvPr/>
      </p:nvGrpSpPr>
      <p:grpSpPr>
        <a:xfrm>
          <a:off x="0" y="0"/>
          <a:ext cx="0" cy="0"/>
          <a:chOff x="0" y="0"/>
          <a:chExt cx="0" cy="0"/>
        </a:xfrm>
      </p:grpSpPr>
      <p:sp>
        <p:nvSpPr>
          <p:cNvPr id="3" name="Titel 1"/>
          <p:cNvSpPr>
            <a:spLocks noGrp="1"/>
          </p:cNvSpPr>
          <p:nvPr>
            <p:ph type="ctrTitle" hasCustomPrompt="1"/>
          </p:nvPr>
        </p:nvSpPr>
        <p:spPr>
          <a:xfrm>
            <a:off x="422275" y="431801"/>
            <a:ext cx="11664463" cy="6048374"/>
          </a:xfrm>
        </p:spPr>
        <p:txBody>
          <a:bodyPr vert="horz" lIns="0" tIns="0" rIns="0" bIns="0" rtlCol="0" anchor="t">
            <a:noAutofit/>
          </a:bodyPr>
          <a:lstStyle>
            <a:lvl1pPr>
              <a:lnSpc>
                <a:spcPct val="85000"/>
              </a:lnSpc>
              <a:defRPr lang="en-US" sz="6600" i="0" kern="600" spc="-100" normalizeH="0" baseline="0" dirty="0">
                <a:solidFill>
                  <a:srgbClr val="00455F"/>
                </a:solidFill>
              </a:defRPr>
            </a:lvl1pPr>
          </a:lstStyle>
          <a:p>
            <a:pPr lvl="0">
              <a:lnSpc>
                <a:spcPct val="90000"/>
              </a:lnSpc>
            </a:pPr>
            <a:r>
              <a:rPr lang="de-DE" dirty="0"/>
              <a:t>Chapter, 66pt</a:t>
            </a:r>
            <a:endParaRPr lang="en-US" dirty="0"/>
          </a:p>
        </p:txBody>
      </p:sp>
    </p:spTree>
    <p:extLst>
      <p:ext uri="{BB962C8B-B14F-4D97-AF65-F5344CB8AC3E}">
        <p14:creationId xmlns:p14="http://schemas.microsoft.com/office/powerpoint/2010/main" val="28143865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Zwischentitel_einfarbig_hell_Copy">
    <p:spTree>
      <p:nvGrpSpPr>
        <p:cNvPr id="1" name=""/>
        <p:cNvGrpSpPr/>
        <p:nvPr/>
      </p:nvGrpSpPr>
      <p:grpSpPr>
        <a:xfrm>
          <a:off x="0" y="0"/>
          <a:ext cx="0" cy="0"/>
          <a:chOff x="0" y="0"/>
          <a:chExt cx="0" cy="0"/>
        </a:xfrm>
      </p:grpSpPr>
      <p:sp>
        <p:nvSpPr>
          <p:cNvPr id="4" name="Titel 1"/>
          <p:cNvSpPr>
            <a:spLocks noGrp="1"/>
          </p:cNvSpPr>
          <p:nvPr>
            <p:ph type="ctrTitle" hasCustomPrompt="1"/>
          </p:nvPr>
        </p:nvSpPr>
        <p:spPr>
          <a:xfrm>
            <a:off x="422275" y="431801"/>
            <a:ext cx="11664463" cy="2268537"/>
          </a:xfrm>
        </p:spPr>
        <p:txBody>
          <a:bodyPr vert="horz" lIns="0" tIns="0" rIns="0" bIns="0" rtlCol="0" anchor="t">
            <a:noAutofit/>
          </a:bodyPr>
          <a:lstStyle>
            <a:lvl1pPr>
              <a:lnSpc>
                <a:spcPct val="85000"/>
              </a:lnSpc>
              <a:defRPr lang="en-US" sz="6600" i="0" kern="600" spc="-100" normalizeH="0" baseline="0" dirty="0">
                <a:solidFill>
                  <a:srgbClr val="00455F"/>
                </a:solidFill>
              </a:defRPr>
            </a:lvl1pPr>
          </a:lstStyle>
          <a:p>
            <a:pPr lvl="0">
              <a:lnSpc>
                <a:spcPct val="90000"/>
              </a:lnSpc>
            </a:pPr>
            <a:r>
              <a:rPr lang="de-DE" dirty="0"/>
              <a:t>Chapter, 66pt</a:t>
            </a:r>
            <a:endParaRPr lang="en-US" dirty="0"/>
          </a:p>
        </p:txBody>
      </p:sp>
      <p:sp>
        <p:nvSpPr>
          <p:cNvPr id="5" name="Textplatzhalter 5"/>
          <p:cNvSpPr>
            <a:spLocks noGrp="1"/>
          </p:cNvSpPr>
          <p:nvPr>
            <p:ph type="body" sz="quarter" idx="10" hasCustomPrompt="1"/>
          </p:nvPr>
        </p:nvSpPr>
        <p:spPr>
          <a:xfrm>
            <a:off x="422276" y="4427539"/>
            <a:ext cx="9721850" cy="2052636"/>
          </a:xfrm>
        </p:spPr>
        <p:txBody>
          <a:bodyPr anchor="b"/>
          <a:lstStyle>
            <a:lvl1pPr marL="265113" indent="-265113">
              <a:spcAft>
                <a:spcPts val="1200"/>
              </a:spcAft>
              <a:buFont typeface="Arial" panose="020B0604020202020204" pitchFamily="34" charset="0"/>
              <a:buChar char="»"/>
              <a:defRPr sz="1800" baseline="0"/>
            </a:lvl1pPr>
          </a:lstStyle>
          <a:p>
            <a:pPr lvl="0"/>
            <a:r>
              <a:rPr lang="de-DE" dirty="0"/>
              <a:t>Text, 18pt</a:t>
            </a:r>
          </a:p>
        </p:txBody>
      </p:sp>
    </p:spTree>
    <p:extLst>
      <p:ext uri="{BB962C8B-B14F-4D97-AF65-F5344CB8AC3E}">
        <p14:creationId xmlns:p14="http://schemas.microsoft.com/office/powerpoint/2010/main" val="2573700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Zwischentitel mit Bild 2zeilig">
    <p:spTree>
      <p:nvGrpSpPr>
        <p:cNvPr id="1" name=""/>
        <p:cNvGrpSpPr/>
        <p:nvPr/>
      </p:nvGrpSpPr>
      <p:grpSpPr>
        <a:xfrm>
          <a:off x="0" y="0"/>
          <a:ext cx="0" cy="0"/>
          <a:chOff x="0" y="0"/>
          <a:chExt cx="0" cy="0"/>
        </a:xfrm>
      </p:grpSpPr>
      <p:sp>
        <p:nvSpPr>
          <p:cNvPr id="5" name="Bildplatzhalter 8"/>
          <p:cNvSpPr>
            <a:spLocks noGrp="1"/>
          </p:cNvSpPr>
          <p:nvPr>
            <p:ph type="pic" sz="quarter" idx="10" hasCustomPrompt="1"/>
          </p:nvPr>
        </p:nvSpPr>
        <p:spPr>
          <a:xfrm>
            <a:off x="0" y="1"/>
            <a:ext cx="12798425" cy="7199313"/>
          </a:xfrm>
          <a:prstGeom prst="rect">
            <a:avLst/>
          </a:prstGeom>
          <a:solidFill>
            <a:schemeClr val="accent3">
              <a:lumMod val="20000"/>
              <a:lumOff val="80000"/>
            </a:schemeClr>
          </a:solidFill>
        </p:spPr>
        <p:txBody>
          <a:bodyPr anchor="ctr">
            <a:normAutofit/>
          </a:bodyPr>
          <a:lstStyle>
            <a:lvl1pPr marL="0" indent="0" algn="ctr">
              <a:buNone/>
              <a:defRPr sz="5470"/>
            </a:lvl1pPr>
          </a:lstStyle>
          <a:p>
            <a:r>
              <a:rPr lang="de-DE" dirty="0"/>
              <a:t>Images</a:t>
            </a:r>
          </a:p>
        </p:txBody>
      </p:sp>
      <p:sp>
        <p:nvSpPr>
          <p:cNvPr id="7" name="Titel 1">
            <a:extLst>
              <a:ext uri="{FF2B5EF4-FFF2-40B4-BE49-F238E27FC236}">
                <a16:creationId xmlns:a16="http://schemas.microsoft.com/office/drawing/2014/main" id="{B6C14FE4-2A39-418B-9601-08B1D15FF3F8}"/>
              </a:ext>
            </a:extLst>
          </p:cNvPr>
          <p:cNvSpPr>
            <a:spLocks noGrp="1"/>
          </p:cNvSpPr>
          <p:nvPr>
            <p:ph type="ctrTitle" hasCustomPrompt="1"/>
          </p:nvPr>
        </p:nvSpPr>
        <p:spPr>
          <a:xfrm>
            <a:off x="1" y="2"/>
            <a:ext cx="12798424" cy="2700336"/>
          </a:xfrm>
          <a:gradFill>
            <a:gsLst>
              <a:gs pos="100000">
                <a:srgbClr val="000000">
                  <a:alpha val="0"/>
                </a:srgbClr>
              </a:gs>
              <a:gs pos="0">
                <a:srgbClr val="000000">
                  <a:alpha val="20000"/>
                </a:srgbClr>
              </a:gs>
            </a:gsLst>
            <a:lin ang="5400000" scaled="1"/>
          </a:gradFill>
        </p:spPr>
        <p:txBody>
          <a:bodyPr vert="horz" lIns="432000" tIns="432000" rIns="504000" bIns="0" rtlCol="0" anchor="t">
            <a:noAutofit/>
          </a:bodyPr>
          <a:lstStyle>
            <a:lvl1pPr>
              <a:lnSpc>
                <a:spcPct val="85000"/>
              </a:lnSpc>
              <a:defRPr lang="en-US" sz="6600" i="0" kern="600" spc="-100" normalizeH="0" baseline="0" dirty="0">
                <a:solidFill>
                  <a:schemeClr val="bg1"/>
                </a:solidFill>
                <a:effectLst>
                  <a:outerShdw blurRad="127000" algn="ctr" rotWithShape="0">
                    <a:prstClr val="black">
                      <a:alpha val="15000"/>
                    </a:prstClr>
                  </a:outerShdw>
                </a:effectLst>
              </a:defRPr>
            </a:lvl1pPr>
          </a:lstStyle>
          <a:p>
            <a:pPr lvl="0">
              <a:lnSpc>
                <a:spcPct val="90000"/>
              </a:lnSpc>
            </a:pPr>
            <a:r>
              <a:rPr lang="de-DE" dirty="0"/>
              <a:t>Image, 66Pt</a:t>
            </a:r>
            <a:endParaRPr lang="en-US" dirty="0"/>
          </a:p>
        </p:txBody>
      </p:sp>
    </p:spTree>
    <p:extLst>
      <p:ext uri="{BB962C8B-B14F-4D97-AF65-F5344CB8AC3E}">
        <p14:creationId xmlns:p14="http://schemas.microsoft.com/office/powerpoint/2010/main" val="31506364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Zwischentitel mit Bild 1zeilig">
    <p:spTree>
      <p:nvGrpSpPr>
        <p:cNvPr id="1" name=""/>
        <p:cNvGrpSpPr/>
        <p:nvPr/>
      </p:nvGrpSpPr>
      <p:grpSpPr>
        <a:xfrm>
          <a:off x="0" y="0"/>
          <a:ext cx="0" cy="0"/>
          <a:chOff x="0" y="0"/>
          <a:chExt cx="0" cy="0"/>
        </a:xfrm>
      </p:grpSpPr>
      <p:sp>
        <p:nvSpPr>
          <p:cNvPr id="5" name="Bildplatzhalter 8"/>
          <p:cNvSpPr>
            <a:spLocks noGrp="1"/>
          </p:cNvSpPr>
          <p:nvPr>
            <p:ph type="pic" sz="quarter" idx="10" hasCustomPrompt="1"/>
          </p:nvPr>
        </p:nvSpPr>
        <p:spPr>
          <a:xfrm>
            <a:off x="0" y="1"/>
            <a:ext cx="12798425" cy="7199313"/>
          </a:xfrm>
          <a:prstGeom prst="rect">
            <a:avLst/>
          </a:prstGeom>
          <a:solidFill>
            <a:schemeClr val="accent3">
              <a:lumMod val="20000"/>
              <a:lumOff val="80000"/>
            </a:schemeClr>
          </a:solidFill>
        </p:spPr>
        <p:txBody>
          <a:bodyPr anchor="ctr">
            <a:normAutofit/>
          </a:bodyPr>
          <a:lstStyle>
            <a:lvl1pPr marL="0" indent="0" algn="ctr">
              <a:buNone/>
              <a:defRPr sz="5470"/>
            </a:lvl1pPr>
          </a:lstStyle>
          <a:p>
            <a:r>
              <a:rPr lang="de-DE" dirty="0"/>
              <a:t>Images</a:t>
            </a:r>
          </a:p>
        </p:txBody>
      </p:sp>
      <p:sp>
        <p:nvSpPr>
          <p:cNvPr id="6" name="Titel 1">
            <a:extLst>
              <a:ext uri="{FF2B5EF4-FFF2-40B4-BE49-F238E27FC236}">
                <a16:creationId xmlns:a16="http://schemas.microsoft.com/office/drawing/2014/main" id="{64C52B3D-8F0D-412B-80A6-AFE6C0875CF2}"/>
              </a:ext>
            </a:extLst>
          </p:cNvPr>
          <p:cNvSpPr>
            <a:spLocks noGrp="1"/>
          </p:cNvSpPr>
          <p:nvPr>
            <p:ph type="ctrTitle" hasCustomPrompt="1"/>
          </p:nvPr>
        </p:nvSpPr>
        <p:spPr>
          <a:xfrm>
            <a:off x="1" y="4427538"/>
            <a:ext cx="12798424" cy="2776001"/>
          </a:xfrm>
          <a:gradFill>
            <a:gsLst>
              <a:gs pos="0">
                <a:srgbClr val="000000">
                  <a:alpha val="0"/>
                </a:srgbClr>
              </a:gs>
              <a:gs pos="100000">
                <a:srgbClr val="000000">
                  <a:alpha val="20000"/>
                </a:srgbClr>
              </a:gs>
            </a:gsLst>
            <a:lin ang="5400000" scaled="1"/>
          </a:gradFill>
        </p:spPr>
        <p:txBody>
          <a:bodyPr vert="horz" lIns="432000" tIns="0" rIns="504000" bIns="504000" rtlCol="0" anchor="b">
            <a:noAutofit/>
          </a:bodyPr>
          <a:lstStyle>
            <a:lvl1pPr>
              <a:lnSpc>
                <a:spcPct val="85000"/>
              </a:lnSpc>
              <a:defRPr lang="en-US" sz="6600" i="0" kern="600" spc="-100" normalizeH="0" baseline="0" dirty="0">
                <a:solidFill>
                  <a:schemeClr val="bg1"/>
                </a:solidFill>
                <a:effectLst>
                  <a:outerShdw blurRad="127000" algn="ctr" rotWithShape="0">
                    <a:prstClr val="black">
                      <a:alpha val="15000"/>
                    </a:prstClr>
                  </a:outerShdw>
                </a:effectLst>
              </a:defRPr>
            </a:lvl1pPr>
          </a:lstStyle>
          <a:p>
            <a:pPr lvl="0">
              <a:lnSpc>
                <a:spcPct val="90000"/>
              </a:lnSpc>
            </a:pPr>
            <a:r>
              <a:rPr lang="de-DE" dirty="0"/>
              <a:t>Image, 66Pt</a:t>
            </a:r>
            <a:endParaRPr lang="en-US" dirty="0"/>
          </a:p>
        </p:txBody>
      </p:sp>
    </p:spTree>
    <p:extLst>
      <p:ext uri="{BB962C8B-B14F-4D97-AF65-F5344CB8AC3E}">
        <p14:creationId xmlns:p14="http://schemas.microsoft.com/office/powerpoint/2010/main" val="20750510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Zwischentitel_Typo_hell_Copy">
    <p:spTree>
      <p:nvGrpSpPr>
        <p:cNvPr id="1" name=""/>
        <p:cNvGrpSpPr/>
        <p:nvPr/>
      </p:nvGrpSpPr>
      <p:grpSpPr>
        <a:xfrm>
          <a:off x="0" y="0"/>
          <a:ext cx="0" cy="0"/>
          <a:chOff x="0" y="0"/>
          <a:chExt cx="0" cy="0"/>
        </a:xfrm>
      </p:grpSpPr>
      <p:sp>
        <p:nvSpPr>
          <p:cNvPr id="4" name="Bildplatzhalter 8"/>
          <p:cNvSpPr>
            <a:spLocks noGrp="1"/>
          </p:cNvSpPr>
          <p:nvPr>
            <p:ph type="pic" sz="quarter" idx="10" hasCustomPrompt="1"/>
          </p:nvPr>
        </p:nvSpPr>
        <p:spPr>
          <a:xfrm>
            <a:off x="0" y="0"/>
            <a:ext cx="12798425" cy="3690851"/>
          </a:xfrm>
          <a:prstGeom prst="rect">
            <a:avLst/>
          </a:prstGeom>
          <a:solidFill>
            <a:schemeClr val="accent3">
              <a:lumMod val="20000"/>
              <a:lumOff val="80000"/>
            </a:schemeClr>
          </a:solidFill>
          <a:effectLst/>
        </p:spPr>
        <p:txBody>
          <a:bodyPr anchor="ctr">
            <a:normAutofit/>
          </a:bodyPr>
          <a:lstStyle>
            <a:lvl1pPr marL="0" indent="0" algn="ctr">
              <a:buNone/>
              <a:defRPr sz="5470"/>
            </a:lvl1pPr>
          </a:lstStyle>
          <a:p>
            <a:r>
              <a:rPr lang="de-DE" dirty="0"/>
              <a:t>Images</a:t>
            </a:r>
          </a:p>
        </p:txBody>
      </p:sp>
      <p:sp>
        <p:nvSpPr>
          <p:cNvPr id="5" name="Titel 1"/>
          <p:cNvSpPr>
            <a:spLocks noGrp="1"/>
          </p:cNvSpPr>
          <p:nvPr>
            <p:ph type="ctrTitle" hasCustomPrompt="1"/>
          </p:nvPr>
        </p:nvSpPr>
        <p:spPr>
          <a:xfrm>
            <a:off x="422276" y="431801"/>
            <a:ext cx="11664951" cy="3482174"/>
          </a:xfrm>
        </p:spPr>
        <p:txBody>
          <a:bodyPr vert="horz" lIns="0" tIns="0" rIns="0" bIns="0" rtlCol="0" anchor="b">
            <a:noAutofit/>
          </a:bodyPr>
          <a:lstStyle>
            <a:lvl1pPr>
              <a:lnSpc>
                <a:spcPct val="80000"/>
              </a:lnSpc>
              <a:defRPr lang="en-US" sz="6600" i="0" kern="2000" spc="0" normalizeH="0" baseline="0" dirty="0">
                <a:solidFill>
                  <a:schemeClr val="bg1"/>
                </a:solidFill>
                <a:effectLst/>
              </a:defRPr>
            </a:lvl1pPr>
          </a:lstStyle>
          <a:p>
            <a:pPr lvl="0"/>
            <a:r>
              <a:rPr lang="de-DE" dirty="0"/>
              <a:t>Chapter 120pt</a:t>
            </a:r>
            <a:endParaRPr lang="en-US" dirty="0"/>
          </a:p>
        </p:txBody>
      </p:sp>
      <p:sp>
        <p:nvSpPr>
          <p:cNvPr id="6" name="Textplatzhalter 4"/>
          <p:cNvSpPr>
            <a:spLocks noGrp="1"/>
          </p:cNvSpPr>
          <p:nvPr>
            <p:ph type="body" sz="quarter" idx="12" hasCustomPrompt="1"/>
          </p:nvPr>
        </p:nvSpPr>
        <p:spPr>
          <a:xfrm>
            <a:off x="422276" y="4427538"/>
            <a:ext cx="9721849" cy="2053200"/>
          </a:xfrm>
          <a:prstGeom prst="rect">
            <a:avLst/>
          </a:prstGeom>
        </p:spPr>
        <p:txBody>
          <a:bodyPr vert="horz" lIns="0" tIns="0" rIns="0" bIns="0" rtlCol="0" anchor="b">
            <a:noAutofit/>
          </a:bodyPr>
          <a:lstStyle>
            <a:lvl1pPr>
              <a:defRPr lang="de-DE" dirty="0" smtClean="0">
                <a:solidFill>
                  <a:srgbClr val="00455F"/>
                </a:solidFill>
              </a:defRPr>
            </a:lvl1pPr>
          </a:lstStyle>
          <a:p>
            <a:pPr marL="265113" lvl="0" indent="-265113"/>
            <a:r>
              <a:rPr lang="de-DE" dirty="0"/>
              <a:t>Text, 18pt</a:t>
            </a:r>
          </a:p>
        </p:txBody>
      </p:sp>
    </p:spTree>
    <p:extLst>
      <p:ext uri="{BB962C8B-B14F-4D97-AF65-F5344CB8AC3E}">
        <p14:creationId xmlns:p14="http://schemas.microsoft.com/office/powerpoint/2010/main" val="6768672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Zwischentitel mit Bild horizontal_hel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FEB20-03B1-464D-9FA4-FF5C2DAB1359}"/>
              </a:ext>
            </a:extLst>
          </p:cNvPr>
          <p:cNvSpPr/>
          <p:nvPr userDrawn="1"/>
        </p:nvSpPr>
        <p:spPr>
          <a:xfrm>
            <a:off x="1" y="1"/>
            <a:ext cx="12798424" cy="7199312"/>
          </a:xfrm>
          <a:prstGeom prst="rect">
            <a:avLst/>
          </a:prstGeom>
          <a:solidFill>
            <a:srgbClr val="7CC6B8"/>
          </a:solidFill>
          <a:ln>
            <a:noFill/>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82563" indent="-182563" algn="l">
              <a:spcAft>
                <a:spcPts val="1000"/>
              </a:spcAft>
              <a:buFont typeface="Arial" panose="020B0604020202020204" pitchFamily="34" charset="0"/>
              <a:buChar char="»"/>
            </a:pPr>
            <a:endParaRPr lang="de-DE" sz="1600" dirty="0" err="1">
              <a:solidFill>
                <a:schemeClr val="bg1"/>
              </a:solidFill>
            </a:endParaRPr>
          </a:p>
        </p:txBody>
      </p:sp>
      <p:sp>
        <p:nvSpPr>
          <p:cNvPr id="5" name="Bildplatzhalter 8"/>
          <p:cNvSpPr>
            <a:spLocks noGrp="1"/>
          </p:cNvSpPr>
          <p:nvPr>
            <p:ph type="pic" sz="quarter" idx="10" hasCustomPrompt="1"/>
          </p:nvPr>
        </p:nvSpPr>
        <p:spPr>
          <a:xfrm>
            <a:off x="0" y="1"/>
            <a:ext cx="12798425" cy="4427537"/>
          </a:xfrm>
          <a:prstGeom prst="rect">
            <a:avLst/>
          </a:prstGeom>
          <a:solidFill>
            <a:schemeClr val="accent3">
              <a:lumMod val="20000"/>
              <a:lumOff val="80000"/>
            </a:schemeClr>
          </a:solidFill>
        </p:spPr>
        <p:txBody>
          <a:bodyPr anchor="ctr">
            <a:normAutofit/>
          </a:bodyPr>
          <a:lstStyle>
            <a:lvl1pPr marL="0" indent="0" algn="ctr">
              <a:buNone/>
              <a:defRPr sz="5470"/>
            </a:lvl1pPr>
          </a:lstStyle>
          <a:p>
            <a:r>
              <a:rPr lang="de-DE" dirty="0"/>
              <a:t>Images</a:t>
            </a:r>
          </a:p>
        </p:txBody>
      </p:sp>
      <p:sp>
        <p:nvSpPr>
          <p:cNvPr id="9" name="Textplatzhalter 8">
            <a:extLst>
              <a:ext uri="{FF2B5EF4-FFF2-40B4-BE49-F238E27FC236}">
                <a16:creationId xmlns:a16="http://schemas.microsoft.com/office/drawing/2014/main" id="{6C008C6C-641D-4B70-B0C3-6E7B1D5AF2EB}"/>
              </a:ext>
            </a:extLst>
          </p:cNvPr>
          <p:cNvSpPr>
            <a:spLocks noGrp="1"/>
          </p:cNvSpPr>
          <p:nvPr>
            <p:ph type="body" sz="quarter" idx="13" hasCustomPrompt="1"/>
          </p:nvPr>
        </p:nvSpPr>
        <p:spPr>
          <a:xfrm>
            <a:off x="6435724" y="6696075"/>
            <a:ext cx="565101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Tree>
    <p:extLst>
      <p:ext uri="{BB962C8B-B14F-4D97-AF65-F5344CB8AC3E}">
        <p14:creationId xmlns:p14="http://schemas.microsoft.com/office/powerpoint/2010/main" val="1015992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_hell">
    <p:spTree>
      <p:nvGrpSpPr>
        <p:cNvPr id="1" name=""/>
        <p:cNvGrpSpPr/>
        <p:nvPr/>
      </p:nvGrpSpPr>
      <p:grpSpPr>
        <a:xfrm>
          <a:off x="0" y="0"/>
          <a:ext cx="0" cy="0"/>
          <a:chOff x="0" y="0"/>
          <a:chExt cx="0" cy="0"/>
        </a:xfrm>
      </p:grpSpPr>
      <p:sp>
        <p:nvSpPr>
          <p:cNvPr id="6" name="Titel 1"/>
          <p:cNvSpPr>
            <a:spLocks noGrp="1"/>
          </p:cNvSpPr>
          <p:nvPr>
            <p:ph type="ctrTitle" hasCustomPrompt="1"/>
          </p:nvPr>
        </p:nvSpPr>
        <p:spPr>
          <a:xfrm>
            <a:off x="422275" y="431801"/>
            <a:ext cx="11664463" cy="1584324"/>
          </a:xfrm>
        </p:spPr>
        <p:txBody>
          <a:bodyPr vert="horz" lIns="0" tIns="0" rIns="0" bIns="0" rtlCol="0" anchor="t">
            <a:noAutofit/>
          </a:bodyPr>
          <a:lstStyle>
            <a:lvl1pPr>
              <a:lnSpc>
                <a:spcPct val="85000"/>
              </a:lnSpc>
              <a:defRPr lang="en-US" sz="6600" i="0" kern="600" spc="-100" normalizeH="0" baseline="0" dirty="0">
                <a:solidFill>
                  <a:srgbClr val="00455F"/>
                </a:solidFill>
              </a:defRPr>
            </a:lvl1pPr>
          </a:lstStyle>
          <a:p>
            <a:pPr lvl="0">
              <a:lnSpc>
                <a:spcPct val="90000"/>
              </a:lnSpc>
            </a:pPr>
            <a:r>
              <a:rPr lang="de-DE" dirty="0"/>
              <a:t>ÜBERSCHRIFT, 66pt</a:t>
            </a:r>
            <a:endParaRPr lang="en-US" dirty="0"/>
          </a:p>
        </p:txBody>
      </p:sp>
      <p:sp>
        <p:nvSpPr>
          <p:cNvPr id="4" name="Textplatzhalter 4"/>
          <p:cNvSpPr>
            <a:spLocks noGrp="1"/>
          </p:cNvSpPr>
          <p:nvPr>
            <p:ph type="body" sz="quarter" idx="11" hasCustomPrompt="1"/>
          </p:nvPr>
        </p:nvSpPr>
        <p:spPr>
          <a:xfrm>
            <a:off x="422276" y="2700338"/>
            <a:ext cx="9721849" cy="3779837"/>
          </a:xfrm>
          <a:prstGeom prst="rect">
            <a:avLst/>
          </a:prstGeom>
        </p:spPr>
        <p:txBody>
          <a:bodyPr numCol="2" spcCol="540000">
            <a:noAutofit/>
          </a:bodyPr>
          <a:lstStyle>
            <a:lvl1pPr marL="490589" indent="-490589">
              <a:lnSpc>
                <a:spcPct val="120000"/>
              </a:lnSpc>
              <a:spcBef>
                <a:spcPts val="0"/>
              </a:spcBef>
              <a:spcAft>
                <a:spcPts val="600"/>
              </a:spcAft>
              <a:buFont typeface="+mj-lt"/>
              <a:buAutoNum type="arabicPeriod"/>
              <a:tabLst>
                <a:tab pos="1226473" algn="l"/>
              </a:tabLst>
              <a:defRPr sz="1800">
                <a:solidFill>
                  <a:srgbClr val="00455F"/>
                </a:solidFill>
              </a:defRPr>
            </a:lvl1pPr>
            <a:lvl2pPr marL="639930" indent="0">
              <a:spcAft>
                <a:spcPts val="0"/>
              </a:spcAft>
              <a:buNone/>
              <a:defRPr>
                <a:solidFill>
                  <a:schemeClr val="bg1"/>
                </a:solidFill>
              </a:defRPr>
            </a:lvl2pPr>
            <a:lvl3pPr marL="1279859" indent="0">
              <a:spcAft>
                <a:spcPts val="0"/>
              </a:spcAft>
              <a:buNone/>
              <a:defRPr>
                <a:solidFill>
                  <a:schemeClr val="bg1"/>
                </a:solidFill>
              </a:defRPr>
            </a:lvl3pPr>
            <a:lvl4pPr marL="1919789" indent="0">
              <a:spcAft>
                <a:spcPts val="0"/>
              </a:spcAft>
              <a:buNone/>
              <a:defRPr>
                <a:solidFill>
                  <a:schemeClr val="bg1"/>
                </a:solidFill>
              </a:defRPr>
            </a:lvl4pPr>
            <a:lvl5pPr marL="2559718" indent="0">
              <a:spcAft>
                <a:spcPts val="0"/>
              </a:spcAft>
              <a:buNone/>
              <a:defRPr>
                <a:solidFill>
                  <a:schemeClr val="bg1"/>
                </a:solidFill>
              </a:defRPr>
            </a:lvl5pPr>
          </a:lstStyle>
          <a:p>
            <a:pPr lvl="0"/>
            <a:r>
              <a:rPr lang="de-DE" dirty="0"/>
              <a:t>Arial 18 </a:t>
            </a:r>
            <a:r>
              <a:rPr lang="de-DE" dirty="0" err="1"/>
              <a:t>pt</a:t>
            </a:r>
            <a:endParaRPr lang="de-DE" dirty="0"/>
          </a:p>
          <a:p>
            <a:pPr lvl="0"/>
            <a:r>
              <a:rPr lang="de-DE" dirty="0"/>
              <a:t>Arial a8 </a:t>
            </a:r>
            <a:r>
              <a:rPr lang="de-DE" dirty="0" err="1"/>
              <a:t>pt</a:t>
            </a:r>
            <a:endParaRPr lang="de-DE" dirty="0"/>
          </a:p>
        </p:txBody>
      </p:sp>
    </p:spTree>
    <p:extLst>
      <p:ext uri="{BB962C8B-B14F-4D97-AF65-F5344CB8AC3E}">
        <p14:creationId xmlns:p14="http://schemas.microsoft.com/office/powerpoint/2010/main" val="6287587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tatements">
    <p:spTree>
      <p:nvGrpSpPr>
        <p:cNvPr id="1" name=""/>
        <p:cNvGrpSpPr/>
        <p:nvPr/>
      </p:nvGrpSpPr>
      <p:grpSpPr>
        <a:xfrm>
          <a:off x="0" y="0"/>
          <a:ext cx="0" cy="0"/>
          <a:chOff x="0" y="0"/>
          <a:chExt cx="0" cy="0"/>
        </a:xfrm>
      </p:grpSpPr>
      <p:sp>
        <p:nvSpPr>
          <p:cNvPr id="4"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3" name="Textplatzhalter 2">
            <a:extLst>
              <a:ext uri="{FF2B5EF4-FFF2-40B4-BE49-F238E27FC236}">
                <a16:creationId xmlns:a16="http://schemas.microsoft.com/office/drawing/2014/main" id="{E1D24984-425E-4E13-9973-2EF6594C5BE7}"/>
              </a:ext>
            </a:extLst>
          </p:cNvPr>
          <p:cNvSpPr>
            <a:spLocks noGrp="1"/>
          </p:cNvSpPr>
          <p:nvPr>
            <p:ph type="body" sz="quarter" idx="10" hasCustomPrompt="1"/>
          </p:nvPr>
        </p:nvSpPr>
        <p:spPr>
          <a:xfrm>
            <a:off x="422275" y="2700338"/>
            <a:ext cx="7777163" cy="3779837"/>
          </a:xfrm>
        </p:spPr>
        <p:txBody>
          <a:bodyPr anchor="b"/>
          <a:lstStyle>
            <a:lvl1pPr marL="449263" indent="-449263">
              <a:lnSpc>
                <a:spcPct val="85000"/>
              </a:lnSpc>
              <a:spcAft>
                <a:spcPts val="0"/>
              </a:spcAft>
              <a:buFont typeface="Arial Black" panose="020B0A04020102020204" pitchFamily="34" charset="0"/>
              <a:buChar char="»"/>
              <a:defRPr sz="4000" cap="all" baseline="0">
                <a:solidFill>
                  <a:srgbClr val="00455F"/>
                </a:solidFill>
                <a:latin typeface="+mj-lt"/>
              </a:defRPr>
            </a:lvl1pPr>
          </a:lstStyle>
          <a:p>
            <a:pPr lvl="0"/>
            <a:r>
              <a:rPr lang="de-DE" dirty="0"/>
              <a:t>Statements </a:t>
            </a:r>
          </a:p>
          <a:p>
            <a:pPr lvl="0"/>
            <a:r>
              <a:rPr lang="de-DE" dirty="0" err="1"/>
              <a:t>Four</a:t>
            </a:r>
            <a:r>
              <a:rPr lang="de-DE" dirty="0"/>
              <a:t> </a:t>
            </a:r>
            <a:r>
              <a:rPr lang="de-DE" dirty="0" err="1"/>
              <a:t>lines</a:t>
            </a:r>
            <a:r>
              <a:rPr lang="de-DE" dirty="0"/>
              <a:t> </a:t>
            </a:r>
            <a:r>
              <a:rPr lang="de-DE" dirty="0" err="1"/>
              <a:t>max</a:t>
            </a:r>
            <a:r>
              <a:rPr lang="de-DE" dirty="0"/>
              <a:t>,</a:t>
            </a:r>
          </a:p>
          <a:p>
            <a:pPr lvl="0"/>
            <a:r>
              <a:rPr lang="de-DE" dirty="0"/>
              <a:t>40pt</a:t>
            </a:r>
          </a:p>
        </p:txBody>
      </p:sp>
    </p:spTree>
    <p:extLst>
      <p:ext uri="{BB962C8B-B14F-4D97-AF65-F5344CB8AC3E}">
        <p14:creationId xmlns:p14="http://schemas.microsoft.com/office/powerpoint/2010/main" val="39844147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Zwischentitel mit Bild  und Statements vertikal">
    <p:spTree>
      <p:nvGrpSpPr>
        <p:cNvPr id="1" name=""/>
        <p:cNvGrpSpPr/>
        <p:nvPr/>
      </p:nvGrpSpPr>
      <p:grpSpPr>
        <a:xfrm>
          <a:off x="0" y="0"/>
          <a:ext cx="0" cy="0"/>
          <a:chOff x="0" y="0"/>
          <a:chExt cx="0" cy="0"/>
        </a:xfrm>
      </p:grpSpPr>
      <p:sp>
        <p:nvSpPr>
          <p:cNvPr id="10"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8" name="Textplatzhalter 8"/>
          <p:cNvSpPr>
            <a:spLocks noGrp="1"/>
          </p:cNvSpPr>
          <p:nvPr>
            <p:ph type="body" sz="quarter" idx="13" hasCustomPrompt="1"/>
          </p:nvPr>
        </p:nvSpPr>
        <p:spPr>
          <a:xfrm>
            <a:off x="6435724" y="6696075"/>
            <a:ext cx="565101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7" name="Bildplatzhalter 3"/>
          <p:cNvSpPr>
            <a:spLocks noGrp="1"/>
          </p:cNvSpPr>
          <p:nvPr>
            <p:ph type="pic" sz="quarter" idx="16"/>
          </p:nvPr>
        </p:nvSpPr>
        <p:spPr>
          <a:xfrm>
            <a:off x="-1" y="1"/>
            <a:ext cx="6075364" cy="7199312"/>
          </a:xfrm>
          <a:solidFill>
            <a:schemeClr val="accent3">
              <a:lumMod val="20000"/>
              <a:lumOff val="80000"/>
            </a:schemeClr>
          </a:solidFill>
          <a:ln w="6350">
            <a:noFill/>
          </a:ln>
        </p:spPr>
        <p:txBody>
          <a:bodyPr/>
          <a:lstStyle/>
          <a:p>
            <a:r>
              <a:rPr lang="de-DE"/>
              <a:t>Bild durch Klicken auf Symbol hinzufügen</a:t>
            </a:r>
            <a:endParaRPr lang="de-DE" dirty="0"/>
          </a:p>
        </p:txBody>
      </p:sp>
      <p:sp>
        <p:nvSpPr>
          <p:cNvPr id="9" name="Titel 1">
            <a:extLst>
              <a:ext uri="{FF2B5EF4-FFF2-40B4-BE49-F238E27FC236}">
                <a16:creationId xmlns:a16="http://schemas.microsoft.com/office/drawing/2014/main" id="{AB84E456-C05F-4D75-A8D0-CAD6E88B5941}"/>
              </a:ext>
            </a:extLst>
          </p:cNvPr>
          <p:cNvSpPr>
            <a:spLocks noGrp="1"/>
          </p:cNvSpPr>
          <p:nvPr>
            <p:ph type="title" hasCustomPrompt="1"/>
          </p:nvPr>
        </p:nvSpPr>
        <p:spPr>
          <a:xfrm>
            <a:off x="6435725" y="431801"/>
            <a:ext cx="5651013" cy="935037"/>
          </a:xfrm>
        </p:spPr>
        <p:txBody>
          <a:bodyPr>
            <a:noAutofit/>
          </a:bodyPr>
          <a:lstStyle>
            <a:lvl1pPr algn="l" defTabSz="1279859" rtl="0" eaLnBrk="1" latinLnBrk="0" hangingPunct="1">
              <a:lnSpc>
                <a:spcPct val="85000"/>
              </a:lnSpc>
              <a:spcBef>
                <a:spcPct val="0"/>
              </a:spcBef>
              <a:buNone/>
              <a:defRPr lang="de-DE" sz="4000" b="1" kern="0" spc="-55" baseline="0" dirty="0">
                <a:solidFill>
                  <a:srgbClr val="00455F"/>
                </a:solidFill>
                <a:latin typeface="+mj-lt"/>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7238005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xtchart mit Bild Headline 40pt">
    <p:spTree>
      <p:nvGrpSpPr>
        <p:cNvPr id="1" name=""/>
        <p:cNvGrpSpPr/>
        <p:nvPr/>
      </p:nvGrpSpPr>
      <p:grpSpPr>
        <a:xfrm>
          <a:off x="0" y="0"/>
          <a:ext cx="0" cy="0"/>
          <a:chOff x="0" y="0"/>
          <a:chExt cx="0" cy="0"/>
        </a:xfrm>
      </p:grpSpPr>
      <p:sp>
        <p:nvSpPr>
          <p:cNvPr id="10"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8" name="Textplatzhalter 8"/>
          <p:cNvSpPr>
            <a:spLocks noGrp="1"/>
          </p:cNvSpPr>
          <p:nvPr>
            <p:ph type="body" sz="quarter" idx="13" hasCustomPrompt="1"/>
          </p:nvPr>
        </p:nvSpPr>
        <p:spPr>
          <a:xfrm>
            <a:off x="6435724" y="6696075"/>
            <a:ext cx="565101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6" name="Textplatzhalter 5"/>
          <p:cNvSpPr>
            <a:spLocks noGrp="1"/>
          </p:cNvSpPr>
          <p:nvPr>
            <p:ph type="body" sz="quarter" idx="10" hasCustomPrompt="1"/>
          </p:nvPr>
        </p:nvSpPr>
        <p:spPr>
          <a:xfrm>
            <a:off x="6435723" y="2016125"/>
            <a:ext cx="5651501" cy="4464051"/>
          </a:xfrm>
        </p:spPr>
        <p:txBody>
          <a:bodyPr vert="horz" lIns="0" tIns="0" rIns="0" bIns="0" rtlCol="0">
            <a:noAutofit/>
          </a:bodyPr>
          <a:lstStyle>
            <a:lvl1pPr>
              <a:defRPr lang="de-DE" sz="1800" dirty="0" smtClean="0">
                <a:solidFill>
                  <a:srgbClr val="00455F"/>
                </a:solidFill>
              </a:defRPr>
            </a:lvl1pPr>
            <a:lvl2pPr>
              <a:defRPr lang="de-DE" sz="1800" baseline="0" dirty="0" smtClean="0">
                <a:solidFill>
                  <a:srgbClr val="00455F"/>
                </a:solidFill>
              </a:defRPr>
            </a:lvl2pPr>
            <a:lvl3pPr>
              <a:defRPr lang="de-DE" sz="1800" baseline="0" dirty="0" smtClean="0">
                <a:solidFill>
                  <a:srgbClr val="00455F"/>
                </a:solidFill>
              </a:defRPr>
            </a:lvl3pPr>
            <a:lvl4pPr>
              <a:defRPr lang="de-DE" sz="1800" baseline="0" dirty="0" smtClean="0">
                <a:solidFill>
                  <a:srgbClr val="00455F"/>
                </a:solidFill>
              </a:defRPr>
            </a:lvl4pPr>
            <a:lvl5pPr>
              <a:defRPr lang="de-DE" sz="1800" baseline="0" dirty="0">
                <a:solidFill>
                  <a:srgbClr val="00455F"/>
                </a:solidFill>
              </a:defRPr>
            </a:lvl5pPr>
          </a:lstStyle>
          <a:p>
            <a:pPr marL="265113" lvl="0" indent="-265113"/>
            <a:r>
              <a:rPr lang="de-DE" dirty="0"/>
              <a:t>Text, 18pt</a:t>
            </a:r>
          </a:p>
          <a:p>
            <a:pPr marL="494930" lvl="1" indent="-247465"/>
            <a:r>
              <a:rPr lang="de-DE" dirty="0"/>
              <a:t>Bullet</a:t>
            </a:r>
          </a:p>
          <a:p>
            <a:pPr marL="742396" lvl="2" indent="-247465"/>
            <a:r>
              <a:rPr lang="de-DE" dirty="0"/>
              <a:t>Bullet</a:t>
            </a:r>
          </a:p>
          <a:p>
            <a:pPr marL="976836" lvl="3" indent="-234441"/>
            <a:r>
              <a:rPr lang="de-DE" dirty="0"/>
              <a:t>Bullet</a:t>
            </a:r>
          </a:p>
          <a:p>
            <a:pPr marL="1224302" lvl="4" indent="-247465"/>
            <a:r>
              <a:rPr lang="de-DE" dirty="0"/>
              <a:t>Bullet</a:t>
            </a:r>
          </a:p>
        </p:txBody>
      </p:sp>
      <p:sp>
        <p:nvSpPr>
          <p:cNvPr id="7" name="Bildplatzhalter 3"/>
          <p:cNvSpPr>
            <a:spLocks noGrp="1"/>
          </p:cNvSpPr>
          <p:nvPr>
            <p:ph type="pic" sz="quarter" idx="16"/>
          </p:nvPr>
        </p:nvSpPr>
        <p:spPr>
          <a:xfrm>
            <a:off x="-1" y="1"/>
            <a:ext cx="6075364" cy="7199312"/>
          </a:xfrm>
          <a:solidFill>
            <a:schemeClr val="accent3">
              <a:lumMod val="20000"/>
              <a:lumOff val="80000"/>
            </a:schemeClr>
          </a:solidFill>
          <a:ln w="6350">
            <a:noFill/>
          </a:ln>
        </p:spPr>
        <p:txBody>
          <a:bodyPr/>
          <a:lstStyle/>
          <a:p>
            <a:r>
              <a:rPr lang="de-DE"/>
              <a:t>Bild durch Klicken auf Symbol hinzufügen</a:t>
            </a:r>
            <a:endParaRPr lang="de-DE" dirty="0"/>
          </a:p>
        </p:txBody>
      </p:sp>
      <p:sp>
        <p:nvSpPr>
          <p:cNvPr id="11" name="Titel 1"/>
          <p:cNvSpPr>
            <a:spLocks noGrp="1"/>
          </p:cNvSpPr>
          <p:nvPr>
            <p:ph type="title" hasCustomPrompt="1"/>
          </p:nvPr>
        </p:nvSpPr>
        <p:spPr>
          <a:xfrm>
            <a:off x="6435725" y="431801"/>
            <a:ext cx="5651013" cy="935037"/>
          </a:xfrm>
        </p:spPr>
        <p:txBody>
          <a:bodyPr>
            <a:noAutofit/>
          </a:bodyPr>
          <a:lstStyle>
            <a:lvl1pPr algn="l" defTabSz="1279859" rtl="0" eaLnBrk="1" latinLnBrk="0" hangingPunct="1">
              <a:lnSpc>
                <a:spcPct val="85000"/>
              </a:lnSpc>
              <a:spcBef>
                <a:spcPct val="0"/>
              </a:spcBef>
              <a:buNone/>
              <a:defRPr lang="de-DE" sz="4000" b="1" kern="0" spc="-55" baseline="0" dirty="0">
                <a:solidFill>
                  <a:srgbClr val="00455F"/>
                </a:solidFill>
                <a:latin typeface="Arial Black" panose="020B0A04020102020204" pitchFamily="34" charset="0"/>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4274040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ases mit Copy">
    <p:spTree>
      <p:nvGrpSpPr>
        <p:cNvPr id="1" name=""/>
        <p:cNvGrpSpPr/>
        <p:nvPr/>
      </p:nvGrpSpPr>
      <p:grpSpPr>
        <a:xfrm>
          <a:off x="0" y="0"/>
          <a:ext cx="0" cy="0"/>
          <a:chOff x="0" y="0"/>
          <a:chExt cx="0" cy="0"/>
        </a:xfrm>
      </p:grpSpPr>
      <p:sp>
        <p:nvSpPr>
          <p:cNvPr id="10"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8" name="Textplatzhalter 8"/>
          <p:cNvSpPr>
            <a:spLocks noGrp="1"/>
          </p:cNvSpPr>
          <p:nvPr>
            <p:ph type="body" sz="quarter" idx="13" hasCustomPrompt="1"/>
          </p:nvPr>
        </p:nvSpPr>
        <p:spPr>
          <a:xfrm>
            <a:off x="6435724" y="6696075"/>
            <a:ext cx="565101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mn-lt"/>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6" name="Textplatzhalter 5"/>
          <p:cNvSpPr>
            <a:spLocks noGrp="1"/>
          </p:cNvSpPr>
          <p:nvPr>
            <p:ph type="body" sz="quarter" idx="10" hasCustomPrompt="1"/>
          </p:nvPr>
        </p:nvSpPr>
        <p:spPr>
          <a:xfrm>
            <a:off x="6435723" y="2016125"/>
            <a:ext cx="5651501" cy="4464051"/>
          </a:xfrm>
        </p:spPr>
        <p:txBody>
          <a:bodyPr vert="horz" lIns="0" tIns="0" rIns="0" bIns="0" rtlCol="0">
            <a:noAutofit/>
          </a:bodyPr>
          <a:lstStyle>
            <a:lvl1pPr marL="0" indent="0">
              <a:lnSpc>
                <a:spcPct val="120000"/>
              </a:lnSpc>
              <a:spcAft>
                <a:spcPts val="600"/>
              </a:spcAft>
              <a:buNone/>
              <a:defRPr lang="de-DE" sz="1400" dirty="0" smtClean="0">
                <a:solidFill>
                  <a:srgbClr val="00455F"/>
                </a:solidFill>
              </a:defRPr>
            </a:lvl1pPr>
            <a:lvl2pPr marL="247465" indent="0">
              <a:lnSpc>
                <a:spcPct val="120000"/>
              </a:lnSpc>
              <a:spcAft>
                <a:spcPts val="600"/>
              </a:spcAft>
              <a:buNone/>
              <a:defRPr lang="de-DE" sz="1400" baseline="0" dirty="0" smtClean="0">
                <a:solidFill>
                  <a:srgbClr val="00455F"/>
                </a:solidFill>
              </a:defRPr>
            </a:lvl2pPr>
            <a:lvl3pPr marL="494931" indent="0">
              <a:lnSpc>
                <a:spcPct val="120000"/>
              </a:lnSpc>
              <a:spcAft>
                <a:spcPts val="600"/>
              </a:spcAft>
              <a:buNone/>
              <a:defRPr lang="de-DE" sz="1400" baseline="0" dirty="0" smtClean="0">
                <a:solidFill>
                  <a:srgbClr val="00455F"/>
                </a:solidFill>
              </a:defRPr>
            </a:lvl3pPr>
            <a:lvl4pPr marL="742395" indent="0">
              <a:lnSpc>
                <a:spcPct val="120000"/>
              </a:lnSpc>
              <a:spcAft>
                <a:spcPts val="600"/>
              </a:spcAft>
              <a:buNone/>
              <a:defRPr lang="de-DE" sz="1400" baseline="0" dirty="0" smtClean="0">
                <a:solidFill>
                  <a:srgbClr val="00455F"/>
                </a:solidFill>
              </a:defRPr>
            </a:lvl4pPr>
            <a:lvl5pPr marL="976837" indent="0">
              <a:lnSpc>
                <a:spcPct val="120000"/>
              </a:lnSpc>
              <a:spcAft>
                <a:spcPts val="600"/>
              </a:spcAft>
              <a:buNone/>
              <a:defRPr lang="de-DE" sz="1400" baseline="0" dirty="0">
                <a:solidFill>
                  <a:srgbClr val="00455F"/>
                </a:solidFill>
              </a:defRPr>
            </a:lvl5pPr>
          </a:lstStyle>
          <a:p>
            <a:pPr marL="265113" lvl="0" indent="-265113"/>
            <a:r>
              <a:rPr lang="de-DE" dirty="0"/>
              <a:t>Text, 14pt</a:t>
            </a:r>
          </a:p>
          <a:p>
            <a:pPr marL="494930" lvl="1" indent="-247465"/>
            <a:r>
              <a:rPr lang="de-DE" dirty="0"/>
              <a:t>Bullet</a:t>
            </a:r>
          </a:p>
          <a:p>
            <a:pPr marL="742396" lvl="2" indent="-247465"/>
            <a:r>
              <a:rPr lang="de-DE" dirty="0"/>
              <a:t>Bullet</a:t>
            </a:r>
          </a:p>
          <a:p>
            <a:pPr marL="976836" lvl="3" indent="-234441"/>
            <a:r>
              <a:rPr lang="de-DE" dirty="0"/>
              <a:t>Bullet</a:t>
            </a:r>
          </a:p>
          <a:p>
            <a:pPr marL="1224302" lvl="4" indent="-247465"/>
            <a:r>
              <a:rPr lang="de-DE" dirty="0"/>
              <a:t>Bullet</a:t>
            </a:r>
          </a:p>
        </p:txBody>
      </p:sp>
      <p:sp>
        <p:nvSpPr>
          <p:cNvPr id="7" name="Bildplatzhalter 3"/>
          <p:cNvSpPr>
            <a:spLocks noGrp="1"/>
          </p:cNvSpPr>
          <p:nvPr>
            <p:ph type="pic" sz="quarter" idx="16"/>
          </p:nvPr>
        </p:nvSpPr>
        <p:spPr>
          <a:xfrm>
            <a:off x="-1" y="1"/>
            <a:ext cx="6075364" cy="7199312"/>
          </a:xfrm>
          <a:solidFill>
            <a:schemeClr val="accent3">
              <a:lumMod val="20000"/>
              <a:lumOff val="80000"/>
            </a:schemeClr>
          </a:solidFill>
          <a:ln w="6350">
            <a:noFill/>
          </a:ln>
        </p:spPr>
        <p:txBody>
          <a:bodyPr/>
          <a:lstStyle/>
          <a:p>
            <a:r>
              <a:rPr lang="de-DE"/>
              <a:t>Bild durch Klicken auf Symbol hinzufügen</a:t>
            </a:r>
            <a:endParaRPr lang="de-DE" dirty="0"/>
          </a:p>
        </p:txBody>
      </p:sp>
      <p:sp>
        <p:nvSpPr>
          <p:cNvPr id="11" name="Titel 1"/>
          <p:cNvSpPr>
            <a:spLocks noGrp="1"/>
          </p:cNvSpPr>
          <p:nvPr>
            <p:ph type="title" hasCustomPrompt="1"/>
          </p:nvPr>
        </p:nvSpPr>
        <p:spPr>
          <a:xfrm>
            <a:off x="6435725" y="431801"/>
            <a:ext cx="5651013" cy="935037"/>
          </a:xfrm>
        </p:spPr>
        <p:txBody>
          <a:bodyPr>
            <a:noAutofit/>
          </a:bodyPr>
          <a:lstStyle>
            <a:lvl1pPr algn="l" defTabSz="1279859" rtl="0" eaLnBrk="1" latinLnBrk="0" hangingPunct="1">
              <a:lnSpc>
                <a:spcPct val="85000"/>
              </a:lnSpc>
              <a:spcBef>
                <a:spcPct val="0"/>
              </a:spcBef>
              <a:buNone/>
              <a:defRPr lang="de-DE" sz="2800" b="1" kern="0" spc="-55" baseline="0" dirty="0">
                <a:solidFill>
                  <a:srgbClr val="00455F"/>
                </a:solidFill>
                <a:latin typeface="+mj-lt"/>
                <a:ea typeface="+mj-ea"/>
                <a:cs typeface="+mj-cs"/>
              </a:defRPr>
            </a:lvl1pPr>
          </a:lstStyle>
          <a:p>
            <a:r>
              <a:rPr lang="de-DE" dirty="0"/>
              <a:t>Headline 28pt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14225840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Leere Folie_ohne Headline">
    <p:spTree>
      <p:nvGrpSpPr>
        <p:cNvPr id="1" name=""/>
        <p:cNvGrpSpPr/>
        <p:nvPr/>
      </p:nvGrpSpPr>
      <p:grpSpPr>
        <a:xfrm>
          <a:off x="0" y="0"/>
          <a:ext cx="0" cy="0"/>
          <a:chOff x="0" y="0"/>
          <a:chExt cx="0" cy="0"/>
        </a:xfrm>
      </p:grpSpPr>
      <p:sp>
        <p:nvSpPr>
          <p:cNvPr id="8" name="Foliennummernplatzhalter 2"/>
          <p:cNvSpPr>
            <a:spLocks noGrp="1"/>
          </p:cNvSpPr>
          <p:nvPr>
            <p:ph type="sldNum" sz="quarter" idx="4"/>
          </p:nvPr>
        </p:nvSpPr>
        <p:spPr>
          <a:xfrm>
            <a:off x="12303124" y="215902"/>
            <a:ext cx="288925" cy="215900"/>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15" name="Textplatzhalter 8"/>
          <p:cNvSpPr>
            <a:spLocks noGrp="1"/>
          </p:cNvSpPr>
          <p:nvPr>
            <p:ph type="body" sz="quarter" idx="13" hasCustomPrompt="1"/>
          </p:nvPr>
        </p:nvSpPr>
        <p:spPr>
          <a:xfrm>
            <a:off x="422275" y="6696075"/>
            <a:ext cx="1166446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Tree>
    <p:extLst>
      <p:ext uri="{BB962C8B-B14F-4D97-AF65-F5344CB8AC3E}">
        <p14:creationId xmlns:p14="http://schemas.microsoft.com/office/powerpoint/2010/main" val="40243516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llage">
    <p:spTree>
      <p:nvGrpSpPr>
        <p:cNvPr id="1" name=""/>
        <p:cNvGrpSpPr/>
        <p:nvPr/>
      </p:nvGrpSpPr>
      <p:grpSpPr>
        <a:xfrm>
          <a:off x="0" y="0"/>
          <a:ext cx="0" cy="0"/>
          <a:chOff x="0" y="0"/>
          <a:chExt cx="0" cy="0"/>
        </a:xfrm>
      </p:grpSpPr>
      <p:sp>
        <p:nvSpPr>
          <p:cNvPr id="14"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3" name="Bildplatzhalter 2">
            <a:extLst>
              <a:ext uri="{FF2B5EF4-FFF2-40B4-BE49-F238E27FC236}">
                <a16:creationId xmlns:a16="http://schemas.microsoft.com/office/drawing/2014/main" id="{8F280936-696B-4DE1-ADF9-0D5BB59DC206}"/>
              </a:ext>
            </a:extLst>
          </p:cNvPr>
          <p:cNvSpPr>
            <a:spLocks noGrp="1"/>
          </p:cNvSpPr>
          <p:nvPr>
            <p:ph type="pic" sz="quarter" idx="10"/>
          </p:nvPr>
        </p:nvSpPr>
        <p:spPr>
          <a:xfrm>
            <a:off x="110781" y="120307"/>
            <a:ext cx="3818667" cy="3420000"/>
          </a:xfrm>
        </p:spPr>
        <p:txBody>
          <a:bodyPr/>
          <a:lstStyle/>
          <a:p>
            <a:r>
              <a:rPr lang="de-DE"/>
              <a:t>Bild durch Klicken auf Symbol hinzufügen</a:t>
            </a:r>
          </a:p>
        </p:txBody>
      </p:sp>
      <p:sp>
        <p:nvSpPr>
          <p:cNvPr id="27" name="Bildplatzhalter 2">
            <a:extLst>
              <a:ext uri="{FF2B5EF4-FFF2-40B4-BE49-F238E27FC236}">
                <a16:creationId xmlns:a16="http://schemas.microsoft.com/office/drawing/2014/main" id="{7BB36645-D897-4FE6-A9C6-7D7CD81F68E9}"/>
              </a:ext>
            </a:extLst>
          </p:cNvPr>
          <p:cNvSpPr>
            <a:spLocks noGrp="1"/>
          </p:cNvSpPr>
          <p:nvPr>
            <p:ph type="pic" sz="quarter" idx="12"/>
          </p:nvPr>
        </p:nvSpPr>
        <p:spPr>
          <a:xfrm>
            <a:off x="4069063" y="120307"/>
            <a:ext cx="3373438" cy="3420000"/>
          </a:xfrm>
        </p:spPr>
        <p:txBody>
          <a:bodyPr/>
          <a:lstStyle/>
          <a:p>
            <a:r>
              <a:rPr lang="de-DE"/>
              <a:t>Bild durch Klicken auf Symbol hinzufügen</a:t>
            </a:r>
          </a:p>
        </p:txBody>
      </p:sp>
      <p:sp>
        <p:nvSpPr>
          <p:cNvPr id="28" name="Bildplatzhalter 2">
            <a:extLst>
              <a:ext uri="{FF2B5EF4-FFF2-40B4-BE49-F238E27FC236}">
                <a16:creationId xmlns:a16="http://schemas.microsoft.com/office/drawing/2014/main" id="{7F1FFE2A-0EF3-4D53-A5A8-B425C3E97872}"/>
              </a:ext>
            </a:extLst>
          </p:cNvPr>
          <p:cNvSpPr>
            <a:spLocks noGrp="1"/>
          </p:cNvSpPr>
          <p:nvPr>
            <p:ph type="pic" sz="quarter" idx="13"/>
          </p:nvPr>
        </p:nvSpPr>
        <p:spPr>
          <a:xfrm>
            <a:off x="110780" y="3669400"/>
            <a:ext cx="5437403" cy="3420000"/>
          </a:xfrm>
        </p:spPr>
        <p:txBody>
          <a:bodyPr/>
          <a:lstStyle/>
          <a:p>
            <a:r>
              <a:rPr lang="de-DE"/>
              <a:t>Bild durch Klicken auf Symbol hinzufügen</a:t>
            </a:r>
          </a:p>
        </p:txBody>
      </p:sp>
      <p:sp>
        <p:nvSpPr>
          <p:cNvPr id="29" name="Bildplatzhalter 2">
            <a:extLst>
              <a:ext uri="{FF2B5EF4-FFF2-40B4-BE49-F238E27FC236}">
                <a16:creationId xmlns:a16="http://schemas.microsoft.com/office/drawing/2014/main" id="{1AA6FDB6-5995-4E7F-9867-A8102D34CB21}"/>
              </a:ext>
            </a:extLst>
          </p:cNvPr>
          <p:cNvSpPr>
            <a:spLocks noGrp="1"/>
          </p:cNvSpPr>
          <p:nvPr>
            <p:ph type="pic" sz="quarter" idx="14"/>
          </p:nvPr>
        </p:nvSpPr>
        <p:spPr>
          <a:xfrm>
            <a:off x="5672782" y="3669400"/>
            <a:ext cx="3818667" cy="3420000"/>
          </a:xfrm>
        </p:spPr>
        <p:txBody>
          <a:bodyPr/>
          <a:lstStyle/>
          <a:p>
            <a:r>
              <a:rPr lang="de-DE"/>
              <a:t>Bild durch Klicken auf Symbol hinzufügen</a:t>
            </a:r>
          </a:p>
        </p:txBody>
      </p:sp>
      <p:sp>
        <p:nvSpPr>
          <p:cNvPr id="30" name="Bildplatzhalter 2">
            <a:extLst>
              <a:ext uri="{FF2B5EF4-FFF2-40B4-BE49-F238E27FC236}">
                <a16:creationId xmlns:a16="http://schemas.microsoft.com/office/drawing/2014/main" id="{73A641C7-3CB3-48AA-80F1-286F9113925F}"/>
              </a:ext>
            </a:extLst>
          </p:cNvPr>
          <p:cNvSpPr>
            <a:spLocks noGrp="1"/>
          </p:cNvSpPr>
          <p:nvPr>
            <p:ph type="pic" sz="quarter" idx="15"/>
          </p:nvPr>
        </p:nvSpPr>
        <p:spPr>
          <a:xfrm>
            <a:off x="7582116" y="120307"/>
            <a:ext cx="5117884" cy="3420000"/>
          </a:xfrm>
        </p:spPr>
        <p:txBody>
          <a:bodyPr/>
          <a:lstStyle/>
          <a:p>
            <a:r>
              <a:rPr lang="de-DE"/>
              <a:t>Bild durch Klicken auf Symbol hinzufügen</a:t>
            </a:r>
          </a:p>
        </p:txBody>
      </p:sp>
    </p:spTree>
    <p:extLst>
      <p:ext uri="{BB962C8B-B14F-4D97-AF65-F5344CB8AC3E}">
        <p14:creationId xmlns:p14="http://schemas.microsoft.com/office/powerpoint/2010/main" val="986576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llage Credentials">
    <p:spTree>
      <p:nvGrpSpPr>
        <p:cNvPr id="1" name=""/>
        <p:cNvGrpSpPr/>
        <p:nvPr/>
      </p:nvGrpSpPr>
      <p:grpSpPr>
        <a:xfrm>
          <a:off x="0" y="0"/>
          <a:ext cx="0" cy="0"/>
          <a:chOff x="0" y="0"/>
          <a:chExt cx="0" cy="0"/>
        </a:xfrm>
      </p:grpSpPr>
      <p:sp>
        <p:nvSpPr>
          <p:cNvPr id="14"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3" name="Bildplatzhalter 2">
            <a:extLst>
              <a:ext uri="{FF2B5EF4-FFF2-40B4-BE49-F238E27FC236}">
                <a16:creationId xmlns:a16="http://schemas.microsoft.com/office/drawing/2014/main" id="{8F280936-696B-4DE1-ADF9-0D5BB59DC206}"/>
              </a:ext>
            </a:extLst>
          </p:cNvPr>
          <p:cNvSpPr>
            <a:spLocks noGrp="1"/>
          </p:cNvSpPr>
          <p:nvPr>
            <p:ph type="pic" sz="quarter" idx="10"/>
          </p:nvPr>
        </p:nvSpPr>
        <p:spPr>
          <a:xfrm>
            <a:off x="110781" y="120307"/>
            <a:ext cx="6143967" cy="5207298"/>
          </a:xfrm>
        </p:spPr>
        <p:txBody>
          <a:bodyPr/>
          <a:lstStyle/>
          <a:p>
            <a:r>
              <a:rPr lang="de-DE"/>
              <a:t>Bild durch Klicken auf Symbol hinzufügen</a:t>
            </a:r>
          </a:p>
        </p:txBody>
      </p:sp>
      <p:sp>
        <p:nvSpPr>
          <p:cNvPr id="29" name="Bildplatzhalter 2">
            <a:extLst>
              <a:ext uri="{FF2B5EF4-FFF2-40B4-BE49-F238E27FC236}">
                <a16:creationId xmlns:a16="http://schemas.microsoft.com/office/drawing/2014/main" id="{1AA6FDB6-5995-4E7F-9867-A8102D34CB21}"/>
              </a:ext>
            </a:extLst>
          </p:cNvPr>
          <p:cNvSpPr>
            <a:spLocks noGrp="1"/>
          </p:cNvSpPr>
          <p:nvPr>
            <p:ph type="pic" sz="quarter" idx="14"/>
          </p:nvPr>
        </p:nvSpPr>
        <p:spPr>
          <a:xfrm>
            <a:off x="6440526" y="2807605"/>
            <a:ext cx="3551375" cy="2520000"/>
          </a:xfrm>
        </p:spPr>
        <p:txBody>
          <a:bodyPr/>
          <a:lstStyle/>
          <a:p>
            <a:r>
              <a:rPr lang="de-DE"/>
              <a:t>Bild durch Klicken auf Symbol hinzufügen</a:t>
            </a:r>
            <a:endParaRPr lang="de-DE" dirty="0"/>
          </a:p>
        </p:txBody>
      </p:sp>
      <p:sp>
        <p:nvSpPr>
          <p:cNvPr id="30" name="Bildplatzhalter 2">
            <a:extLst>
              <a:ext uri="{FF2B5EF4-FFF2-40B4-BE49-F238E27FC236}">
                <a16:creationId xmlns:a16="http://schemas.microsoft.com/office/drawing/2014/main" id="{73A641C7-3CB3-48AA-80F1-286F9113925F}"/>
              </a:ext>
            </a:extLst>
          </p:cNvPr>
          <p:cNvSpPr>
            <a:spLocks noGrp="1"/>
          </p:cNvSpPr>
          <p:nvPr>
            <p:ph type="pic" sz="quarter" idx="15"/>
          </p:nvPr>
        </p:nvSpPr>
        <p:spPr>
          <a:xfrm>
            <a:off x="6440527" y="120307"/>
            <a:ext cx="3551375" cy="2520000"/>
          </a:xfrm>
        </p:spPr>
        <p:txBody>
          <a:bodyPr/>
          <a:lstStyle/>
          <a:p>
            <a:r>
              <a:rPr lang="de-DE"/>
              <a:t>Bild durch Klicken auf Symbol hinzufügen</a:t>
            </a:r>
          </a:p>
        </p:txBody>
      </p:sp>
      <p:sp>
        <p:nvSpPr>
          <p:cNvPr id="11" name="Bildplatzhalter 2">
            <a:extLst>
              <a:ext uri="{FF2B5EF4-FFF2-40B4-BE49-F238E27FC236}">
                <a16:creationId xmlns:a16="http://schemas.microsoft.com/office/drawing/2014/main" id="{E8F10BB3-43BF-43D9-9F83-0F87A2EA039D}"/>
              </a:ext>
            </a:extLst>
          </p:cNvPr>
          <p:cNvSpPr>
            <a:spLocks noGrp="1"/>
          </p:cNvSpPr>
          <p:nvPr>
            <p:ph type="pic" sz="quarter" idx="16"/>
          </p:nvPr>
        </p:nvSpPr>
        <p:spPr>
          <a:xfrm>
            <a:off x="110782" y="5498599"/>
            <a:ext cx="2978408" cy="1590455"/>
          </a:xfrm>
        </p:spPr>
        <p:txBody>
          <a:bodyPr/>
          <a:lstStyle/>
          <a:p>
            <a:r>
              <a:rPr lang="de-DE"/>
              <a:t>Bild durch Klicken auf Symbol hinzufügen</a:t>
            </a:r>
            <a:endParaRPr lang="de-DE" dirty="0"/>
          </a:p>
        </p:txBody>
      </p:sp>
      <p:sp>
        <p:nvSpPr>
          <p:cNvPr id="12" name="Bildplatzhalter 2">
            <a:extLst>
              <a:ext uri="{FF2B5EF4-FFF2-40B4-BE49-F238E27FC236}">
                <a16:creationId xmlns:a16="http://schemas.microsoft.com/office/drawing/2014/main" id="{5BA5CBEC-A9DB-4965-BC6B-58CE2A327D98}"/>
              </a:ext>
            </a:extLst>
          </p:cNvPr>
          <p:cNvSpPr>
            <a:spLocks noGrp="1"/>
          </p:cNvSpPr>
          <p:nvPr>
            <p:ph type="pic" sz="quarter" idx="17"/>
          </p:nvPr>
        </p:nvSpPr>
        <p:spPr>
          <a:xfrm>
            <a:off x="3267794" y="5498599"/>
            <a:ext cx="1542795" cy="1590455"/>
          </a:xfrm>
        </p:spPr>
        <p:txBody>
          <a:bodyPr/>
          <a:lstStyle/>
          <a:p>
            <a:r>
              <a:rPr lang="de-DE"/>
              <a:t>Bild durch Klicken auf Symbol hinzufügen</a:t>
            </a:r>
            <a:endParaRPr lang="de-DE" dirty="0"/>
          </a:p>
        </p:txBody>
      </p:sp>
      <p:sp>
        <p:nvSpPr>
          <p:cNvPr id="13" name="Bildplatzhalter 2">
            <a:extLst>
              <a:ext uri="{FF2B5EF4-FFF2-40B4-BE49-F238E27FC236}">
                <a16:creationId xmlns:a16="http://schemas.microsoft.com/office/drawing/2014/main" id="{E6B613CB-E12D-41A6-9A5F-17923591B3F1}"/>
              </a:ext>
            </a:extLst>
          </p:cNvPr>
          <p:cNvSpPr>
            <a:spLocks noGrp="1"/>
          </p:cNvSpPr>
          <p:nvPr>
            <p:ph type="pic" sz="quarter" idx="18"/>
          </p:nvPr>
        </p:nvSpPr>
        <p:spPr>
          <a:xfrm>
            <a:off x="4991563" y="5498599"/>
            <a:ext cx="5000337" cy="1590455"/>
          </a:xfrm>
        </p:spPr>
        <p:txBody>
          <a:bodyPr/>
          <a:lstStyle/>
          <a:p>
            <a:r>
              <a:rPr lang="de-DE"/>
              <a:t>Bild durch Klicken auf Symbol hinzufügen</a:t>
            </a:r>
            <a:endParaRPr lang="de-DE" dirty="0"/>
          </a:p>
        </p:txBody>
      </p:sp>
    </p:spTree>
    <p:extLst>
      <p:ext uri="{BB962C8B-B14F-4D97-AF65-F5344CB8AC3E}">
        <p14:creationId xmlns:p14="http://schemas.microsoft.com/office/powerpoint/2010/main" val="10158489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eere Folie">
    <p:spTree>
      <p:nvGrpSpPr>
        <p:cNvPr id="1" name=""/>
        <p:cNvGrpSpPr/>
        <p:nvPr/>
      </p:nvGrpSpPr>
      <p:grpSpPr>
        <a:xfrm>
          <a:off x="0" y="0"/>
          <a:ext cx="0" cy="0"/>
          <a:chOff x="0" y="0"/>
          <a:chExt cx="0" cy="0"/>
        </a:xfrm>
      </p:grpSpPr>
      <p:sp>
        <p:nvSpPr>
          <p:cNvPr id="8" name="Foliennummernplatzhalter 2"/>
          <p:cNvSpPr>
            <a:spLocks noGrp="1"/>
          </p:cNvSpPr>
          <p:nvPr>
            <p:ph type="sldNum" sz="quarter" idx="4"/>
          </p:nvPr>
        </p:nvSpPr>
        <p:spPr>
          <a:xfrm>
            <a:off x="12303124" y="215902"/>
            <a:ext cx="288925" cy="215900"/>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15" name="Textplatzhalter 8"/>
          <p:cNvSpPr>
            <a:spLocks noGrp="1"/>
          </p:cNvSpPr>
          <p:nvPr>
            <p:ph type="body" sz="quarter" idx="13" hasCustomPrompt="1"/>
          </p:nvPr>
        </p:nvSpPr>
        <p:spPr>
          <a:xfrm>
            <a:off x="422275" y="6696075"/>
            <a:ext cx="1166446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5" name="Titel 1"/>
          <p:cNvSpPr>
            <a:spLocks noGrp="1"/>
          </p:cNvSpPr>
          <p:nvPr>
            <p:ph type="title" hasCustomPrompt="1"/>
          </p:nvPr>
        </p:nvSpPr>
        <p:spPr>
          <a:xfrm>
            <a:off x="422275" y="431801"/>
            <a:ext cx="11664463" cy="935037"/>
          </a:xfrm>
        </p:spPr>
        <p:txBody>
          <a:bodyPr>
            <a:noAutofit/>
          </a:bodyPr>
          <a:lstStyle>
            <a:lvl1pPr algn="l" defTabSz="1279859" rtl="0" eaLnBrk="1" latinLnBrk="0" hangingPunct="1">
              <a:lnSpc>
                <a:spcPct val="85000"/>
              </a:lnSpc>
              <a:spcBef>
                <a:spcPct val="0"/>
              </a:spcBef>
              <a:buNone/>
              <a:defRPr lang="de-DE" sz="4000" b="1" kern="0" spc="-55" baseline="0" dirty="0">
                <a:solidFill>
                  <a:srgbClr val="00455F"/>
                </a:solidFill>
                <a:latin typeface="+mj-lt"/>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28680520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xtchart Headline 24pt">
    <p:spTree>
      <p:nvGrpSpPr>
        <p:cNvPr id="1" name=""/>
        <p:cNvGrpSpPr/>
        <p:nvPr/>
      </p:nvGrpSpPr>
      <p:grpSpPr>
        <a:xfrm>
          <a:off x="0" y="0"/>
          <a:ext cx="0" cy="0"/>
          <a:chOff x="0" y="0"/>
          <a:chExt cx="0" cy="0"/>
        </a:xfrm>
      </p:grpSpPr>
      <p:sp>
        <p:nvSpPr>
          <p:cNvPr id="10"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8" name="Textplatzhalter 8"/>
          <p:cNvSpPr>
            <a:spLocks noGrp="1"/>
          </p:cNvSpPr>
          <p:nvPr>
            <p:ph type="body" sz="quarter" idx="13" hasCustomPrompt="1"/>
          </p:nvPr>
        </p:nvSpPr>
        <p:spPr>
          <a:xfrm>
            <a:off x="422275" y="6696075"/>
            <a:ext cx="1166446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6" name="Textplatzhalter 5"/>
          <p:cNvSpPr>
            <a:spLocks noGrp="1"/>
          </p:cNvSpPr>
          <p:nvPr>
            <p:ph type="body" sz="quarter" idx="10" hasCustomPrompt="1"/>
          </p:nvPr>
        </p:nvSpPr>
        <p:spPr>
          <a:xfrm>
            <a:off x="422275" y="2016125"/>
            <a:ext cx="9721850" cy="4464051"/>
          </a:xfrm>
        </p:spPr>
        <p:txBody>
          <a:bodyPr vert="horz" lIns="0" tIns="0" rIns="0" bIns="0" rtlCol="0">
            <a:noAutofit/>
          </a:bodyPr>
          <a:lstStyle>
            <a:lvl1pPr>
              <a:defRPr lang="de-DE" dirty="0" smtClean="0">
                <a:solidFill>
                  <a:srgbClr val="00455F"/>
                </a:solidFill>
              </a:defRPr>
            </a:lvl1pPr>
            <a:lvl2pPr>
              <a:defRPr lang="de-DE" baseline="0" dirty="0" smtClean="0">
                <a:solidFill>
                  <a:srgbClr val="00455F"/>
                </a:solidFill>
              </a:defRPr>
            </a:lvl2pPr>
            <a:lvl3pPr>
              <a:defRPr lang="de-DE" baseline="0" dirty="0" smtClean="0">
                <a:solidFill>
                  <a:srgbClr val="00455F"/>
                </a:solidFill>
              </a:defRPr>
            </a:lvl3pPr>
            <a:lvl4pPr>
              <a:defRPr lang="de-DE" baseline="0" dirty="0" smtClean="0">
                <a:solidFill>
                  <a:srgbClr val="00455F"/>
                </a:solidFill>
              </a:defRPr>
            </a:lvl4pPr>
            <a:lvl5pPr>
              <a:defRPr lang="de-DE" baseline="0" dirty="0">
                <a:solidFill>
                  <a:srgbClr val="00455F"/>
                </a:solidFill>
              </a:defRPr>
            </a:lvl5pPr>
          </a:lstStyle>
          <a:p>
            <a:pPr marL="265113" lvl="0" indent="-265113"/>
            <a:r>
              <a:rPr lang="de-DE" dirty="0"/>
              <a:t>Text, 18pt</a:t>
            </a:r>
          </a:p>
          <a:p>
            <a:pPr marL="494930" lvl="1" indent="-247465"/>
            <a:r>
              <a:rPr lang="de-DE" dirty="0"/>
              <a:t>Bullet</a:t>
            </a:r>
          </a:p>
          <a:p>
            <a:pPr marL="742396" lvl="2" indent="-247465"/>
            <a:r>
              <a:rPr lang="de-DE" dirty="0"/>
              <a:t>Bullet</a:t>
            </a:r>
          </a:p>
          <a:p>
            <a:pPr marL="976836" lvl="3" indent="-234441"/>
            <a:r>
              <a:rPr lang="de-DE" dirty="0"/>
              <a:t>Bullet</a:t>
            </a:r>
          </a:p>
          <a:p>
            <a:pPr marL="1224302" lvl="4" indent="-247465"/>
            <a:r>
              <a:rPr lang="de-DE" dirty="0"/>
              <a:t>Bullet</a:t>
            </a:r>
          </a:p>
        </p:txBody>
      </p:sp>
      <p:sp>
        <p:nvSpPr>
          <p:cNvPr id="7" name="Titel 1"/>
          <p:cNvSpPr>
            <a:spLocks noGrp="1"/>
          </p:cNvSpPr>
          <p:nvPr>
            <p:ph type="title" hasCustomPrompt="1"/>
          </p:nvPr>
        </p:nvSpPr>
        <p:spPr>
          <a:xfrm>
            <a:off x="422275" y="431801"/>
            <a:ext cx="11664463" cy="935037"/>
          </a:xfrm>
        </p:spPr>
        <p:txBody>
          <a:bodyPr>
            <a:noAutofit/>
          </a:bodyPr>
          <a:lstStyle>
            <a:lvl1pPr algn="l" defTabSz="1279859" rtl="0" eaLnBrk="1" latinLnBrk="0" hangingPunct="1">
              <a:lnSpc>
                <a:spcPct val="85000"/>
              </a:lnSpc>
              <a:spcBef>
                <a:spcPct val="0"/>
              </a:spcBef>
              <a:buNone/>
              <a:defRPr lang="de-DE" sz="4000" b="1" kern="0" spc="-55" baseline="0" dirty="0">
                <a:solidFill>
                  <a:srgbClr val="00455F"/>
                </a:solidFill>
                <a:latin typeface="+mj-lt"/>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418041256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oppelinhaltschart vertikal Headline 24pt">
    <p:spTree>
      <p:nvGrpSpPr>
        <p:cNvPr id="1" name=""/>
        <p:cNvGrpSpPr/>
        <p:nvPr/>
      </p:nvGrpSpPr>
      <p:grpSpPr>
        <a:xfrm>
          <a:off x="0" y="0"/>
          <a:ext cx="0" cy="0"/>
          <a:chOff x="0" y="0"/>
          <a:chExt cx="0" cy="0"/>
        </a:xfrm>
      </p:grpSpPr>
      <p:sp>
        <p:nvSpPr>
          <p:cNvPr id="10" name="Foliennummernplatzhalter 2"/>
          <p:cNvSpPr>
            <a:spLocks noGrp="1"/>
          </p:cNvSpPr>
          <p:nvPr>
            <p:ph type="sldNum" sz="quarter" idx="4"/>
          </p:nvPr>
        </p:nvSpPr>
        <p:spPr>
          <a:xfrm>
            <a:off x="12303124" y="215902"/>
            <a:ext cx="288925" cy="215900"/>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8" name="Textplatzhalter 8"/>
          <p:cNvSpPr>
            <a:spLocks noGrp="1"/>
          </p:cNvSpPr>
          <p:nvPr>
            <p:ph type="body" sz="quarter" idx="14" hasCustomPrompt="1"/>
          </p:nvPr>
        </p:nvSpPr>
        <p:spPr>
          <a:xfrm>
            <a:off x="422275" y="6696075"/>
            <a:ext cx="1166446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17" name="Inhaltsplatzhalter 7"/>
          <p:cNvSpPr>
            <a:spLocks noGrp="1"/>
          </p:cNvSpPr>
          <p:nvPr>
            <p:ph sz="quarter" idx="13" hasCustomPrompt="1"/>
          </p:nvPr>
        </p:nvSpPr>
        <p:spPr>
          <a:xfrm>
            <a:off x="6435724" y="2016125"/>
            <a:ext cx="5570745" cy="4464050"/>
          </a:xfrm>
        </p:spPr>
        <p:txBody>
          <a:bodyPr/>
          <a:lstStyle>
            <a:lvl1pPr marL="247465" indent="-247465"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rgbClr val="00455F"/>
                </a:solidFill>
                <a:latin typeface="+mn-lt"/>
                <a:ea typeface="+mn-ea"/>
                <a:cs typeface="+mn-cs"/>
              </a:defRPr>
            </a:lvl1pPr>
            <a:lvl2pPr marL="494930" indent="-247465"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rgbClr val="00455F"/>
                </a:solidFill>
                <a:latin typeface="+mn-lt"/>
                <a:ea typeface="+mn-ea"/>
                <a:cs typeface="+mn-cs"/>
              </a:defRPr>
            </a:lvl2pPr>
            <a:lvl3pPr marL="742396" indent="-247465"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rgbClr val="00455F"/>
                </a:solidFill>
                <a:latin typeface="+mn-lt"/>
                <a:ea typeface="+mn-ea"/>
                <a:cs typeface="+mn-cs"/>
              </a:defRPr>
            </a:lvl3pPr>
            <a:lvl4pPr marL="976836" indent="-234441"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rgbClr val="00455F"/>
                </a:solidFill>
                <a:latin typeface="+mn-lt"/>
                <a:ea typeface="+mn-ea"/>
                <a:cs typeface="+mn-cs"/>
              </a:defRPr>
            </a:lvl4pPr>
            <a:lvl5pPr marL="1224302" indent="-247465"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a:solidFill>
                  <a:srgbClr val="00455F"/>
                </a:solidFill>
                <a:latin typeface="+mn-lt"/>
                <a:ea typeface="+mn-ea"/>
                <a:cs typeface="+mn-cs"/>
              </a:defRPr>
            </a:lvl5pPr>
          </a:lstStyle>
          <a:p>
            <a:pPr lvl="0"/>
            <a:r>
              <a:rPr lang="de-DE" dirty="0"/>
              <a:t>Text, 18pt</a:t>
            </a:r>
          </a:p>
          <a:p>
            <a:pPr lvl="1"/>
            <a:r>
              <a:rPr lang="de-DE" dirty="0"/>
              <a:t>Bullet</a:t>
            </a:r>
          </a:p>
          <a:p>
            <a:pPr lvl="2"/>
            <a:r>
              <a:rPr lang="de-DE" dirty="0"/>
              <a:t>Bullet</a:t>
            </a:r>
          </a:p>
          <a:p>
            <a:pPr lvl="3"/>
            <a:r>
              <a:rPr lang="de-DE" dirty="0"/>
              <a:t>Bullet</a:t>
            </a:r>
          </a:p>
          <a:p>
            <a:pPr lvl="4"/>
            <a:r>
              <a:rPr lang="de-DE" dirty="0"/>
              <a:t>Bullet</a:t>
            </a:r>
          </a:p>
        </p:txBody>
      </p:sp>
      <p:sp>
        <p:nvSpPr>
          <p:cNvPr id="16" name="Inhaltsplatzhalter 7"/>
          <p:cNvSpPr>
            <a:spLocks noGrp="1"/>
          </p:cNvSpPr>
          <p:nvPr>
            <p:ph sz="quarter" idx="12" hasCustomPrompt="1"/>
          </p:nvPr>
        </p:nvSpPr>
        <p:spPr>
          <a:xfrm>
            <a:off x="422275" y="2016125"/>
            <a:ext cx="5653088" cy="4464050"/>
          </a:xfrm>
        </p:spPr>
        <p:txBody>
          <a:bodyPr/>
          <a:lstStyle>
            <a:lvl1pPr marL="265113" indent="-265113"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rgbClr val="00455F"/>
                </a:solidFill>
                <a:latin typeface="+mn-lt"/>
                <a:ea typeface="+mn-ea"/>
                <a:cs typeface="+mn-cs"/>
              </a:defRPr>
            </a:lvl1pPr>
            <a:lvl2pPr marL="494930" indent="-247465"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rgbClr val="00455F"/>
                </a:solidFill>
                <a:latin typeface="+mn-lt"/>
                <a:ea typeface="+mn-ea"/>
                <a:cs typeface="+mn-cs"/>
              </a:defRPr>
            </a:lvl2pPr>
            <a:lvl3pPr marL="742396" indent="-247465"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rgbClr val="00455F"/>
                </a:solidFill>
                <a:latin typeface="+mn-lt"/>
                <a:ea typeface="+mn-ea"/>
                <a:cs typeface="+mn-cs"/>
              </a:defRPr>
            </a:lvl3pPr>
            <a:lvl4pPr marL="976836" indent="-234441"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rgbClr val="00455F"/>
                </a:solidFill>
                <a:latin typeface="+mn-lt"/>
                <a:ea typeface="+mn-ea"/>
                <a:cs typeface="+mn-cs"/>
              </a:defRPr>
            </a:lvl4pPr>
            <a:lvl5pPr marL="1224302" indent="-247465"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a:solidFill>
                  <a:srgbClr val="00455F"/>
                </a:solidFill>
                <a:latin typeface="+mn-lt"/>
                <a:ea typeface="+mn-ea"/>
                <a:cs typeface="+mn-cs"/>
              </a:defRPr>
            </a:lvl5pPr>
          </a:lstStyle>
          <a:p>
            <a:pPr lvl="0"/>
            <a:r>
              <a:rPr lang="de-DE" dirty="0"/>
              <a:t>Text, 18pt</a:t>
            </a:r>
          </a:p>
          <a:p>
            <a:pPr lvl="1"/>
            <a:r>
              <a:rPr lang="de-DE" dirty="0"/>
              <a:t>Bullet</a:t>
            </a:r>
          </a:p>
          <a:p>
            <a:pPr lvl="2"/>
            <a:r>
              <a:rPr lang="de-DE" dirty="0"/>
              <a:t>Bullet</a:t>
            </a:r>
          </a:p>
          <a:p>
            <a:pPr lvl="3"/>
            <a:r>
              <a:rPr lang="de-DE" dirty="0"/>
              <a:t>Bullet</a:t>
            </a:r>
          </a:p>
          <a:p>
            <a:pPr lvl="4"/>
            <a:r>
              <a:rPr lang="de-DE" dirty="0"/>
              <a:t>Bullet</a:t>
            </a:r>
          </a:p>
        </p:txBody>
      </p:sp>
      <p:sp>
        <p:nvSpPr>
          <p:cNvPr id="7" name="Titel 1"/>
          <p:cNvSpPr>
            <a:spLocks noGrp="1"/>
          </p:cNvSpPr>
          <p:nvPr>
            <p:ph type="title" hasCustomPrompt="1"/>
          </p:nvPr>
        </p:nvSpPr>
        <p:spPr>
          <a:xfrm>
            <a:off x="422275" y="431801"/>
            <a:ext cx="11664463" cy="935037"/>
          </a:xfrm>
        </p:spPr>
        <p:txBody>
          <a:bodyPr>
            <a:noAutofit/>
          </a:bodyPr>
          <a:lstStyle>
            <a:lvl1pPr algn="l" defTabSz="1279859" rtl="0" eaLnBrk="1" latinLnBrk="0" hangingPunct="1">
              <a:lnSpc>
                <a:spcPct val="85000"/>
              </a:lnSpc>
              <a:spcBef>
                <a:spcPct val="0"/>
              </a:spcBef>
              <a:buNone/>
              <a:defRPr lang="de-DE" sz="4000" b="1" kern="0" spc="-55" baseline="0" dirty="0">
                <a:solidFill>
                  <a:srgbClr val="00455F"/>
                </a:solidFill>
                <a:latin typeface="+mj-lt"/>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186922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tements">
    <p:spTree>
      <p:nvGrpSpPr>
        <p:cNvPr id="1" name=""/>
        <p:cNvGrpSpPr/>
        <p:nvPr/>
      </p:nvGrpSpPr>
      <p:grpSpPr>
        <a:xfrm>
          <a:off x="0" y="0"/>
          <a:ext cx="0" cy="0"/>
          <a:chOff x="0" y="0"/>
          <a:chExt cx="0" cy="0"/>
        </a:xfrm>
      </p:grpSpPr>
      <p:sp>
        <p:nvSpPr>
          <p:cNvPr id="4"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3" name="Textplatzhalter 2">
            <a:extLst>
              <a:ext uri="{FF2B5EF4-FFF2-40B4-BE49-F238E27FC236}">
                <a16:creationId xmlns:a16="http://schemas.microsoft.com/office/drawing/2014/main" id="{E1D24984-425E-4E13-9973-2EF6594C5BE7}"/>
              </a:ext>
            </a:extLst>
          </p:cNvPr>
          <p:cNvSpPr>
            <a:spLocks noGrp="1"/>
          </p:cNvSpPr>
          <p:nvPr>
            <p:ph type="body" sz="quarter" idx="10" hasCustomPrompt="1"/>
          </p:nvPr>
        </p:nvSpPr>
        <p:spPr>
          <a:xfrm>
            <a:off x="422275" y="2700338"/>
            <a:ext cx="7777163" cy="3779837"/>
          </a:xfrm>
        </p:spPr>
        <p:txBody>
          <a:bodyPr anchor="b"/>
          <a:lstStyle>
            <a:lvl1pPr marL="449263" indent="-449263">
              <a:lnSpc>
                <a:spcPct val="85000"/>
              </a:lnSpc>
              <a:spcAft>
                <a:spcPts val="0"/>
              </a:spcAft>
              <a:buFont typeface="Arial Black" panose="020B0A04020102020204" pitchFamily="34" charset="0"/>
              <a:buChar char="»"/>
              <a:defRPr sz="4000" cap="all" baseline="0">
                <a:solidFill>
                  <a:srgbClr val="00455F"/>
                </a:solidFill>
                <a:latin typeface="+mj-lt"/>
              </a:defRPr>
            </a:lvl1pPr>
          </a:lstStyle>
          <a:p>
            <a:pPr lvl="0"/>
            <a:r>
              <a:rPr lang="de-DE" dirty="0"/>
              <a:t>Statements </a:t>
            </a:r>
          </a:p>
          <a:p>
            <a:pPr lvl="0"/>
            <a:r>
              <a:rPr lang="de-DE" dirty="0" err="1"/>
              <a:t>Four</a:t>
            </a:r>
            <a:r>
              <a:rPr lang="de-DE" dirty="0"/>
              <a:t> </a:t>
            </a:r>
            <a:r>
              <a:rPr lang="de-DE" dirty="0" err="1"/>
              <a:t>lines</a:t>
            </a:r>
            <a:r>
              <a:rPr lang="de-DE" dirty="0"/>
              <a:t> </a:t>
            </a:r>
            <a:r>
              <a:rPr lang="de-DE" dirty="0" err="1"/>
              <a:t>max</a:t>
            </a:r>
            <a:r>
              <a:rPr lang="de-DE" dirty="0"/>
              <a:t>,</a:t>
            </a:r>
          </a:p>
          <a:p>
            <a:pPr lvl="0"/>
            <a:r>
              <a:rPr lang="de-DE" dirty="0"/>
              <a:t>40pt</a:t>
            </a:r>
          </a:p>
        </p:txBody>
      </p:sp>
    </p:spTree>
    <p:extLst>
      <p:ext uri="{BB962C8B-B14F-4D97-AF65-F5344CB8AC3E}">
        <p14:creationId xmlns:p14="http://schemas.microsoft.com/office/powerpoint/2010/main" val="287710601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Diagrammübersicht">
    <p:spTree>
      <p:nvGrpSpPr>
        <p:cNvPr id="1" name=""/>
        <p:cNvGrpSpPr/>
        <p:nvPr/>
      </p:nvGrpSpPr>
      <p:grpSpPr>
        <a:xfrm>
          <a:off x="0" y="0"/>
          <a:ext cx="0" cy="0"/>
          <a:chOff x="0" y="0"/>
          <a:chExt cx="0" cy="0"/>
        </a:xfrm>
      </p:grpSpPr>
      <p:sp>
        <p:nvSpPr>
          <p:cNvPr id="14"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13" name="Textplatzhalter 8"/>
          <p:cNvSpPr>
            <a:spLocks noGrp="1"/>
          </p:cNvSpPr>
          <p:nvPr>
            <p:ph type="body" sz="quarter" idx="13" hasCustomPrompt="1"/>
          </p:nvPr>
        </p:nvSpPr>
        <p:spPr>
          <a:xfrm>
            <a:off x="420736" y="6696075"/>
            <a:ext cx="11664464"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21" name="Diagrammplatzhalter 12"/>
          <p:cNvSpPr>
            <a:spLocks noGrp="1"/>
          </p:cNvSpPr>
          <p:nvPr>
            <p:ph type="chart" sz="quarter" idx="11" hasCustomPrompt="1"/>
          </p:nvPr>
        </p:nvSpPr>
        <p:spPr>
          <a:xfrm>
            <a:off x="422275" y="2429922"/>
            <a:ext cx="3556871" cy="1637252"/>
          </a:xfrm>
          <a:prstGeom prst="rect">
            <a:avLst/>
          </a:prstGeom>
        </p:spPr>
        <p:txBody>
          <a:bodyPr>
            <a:normAutofit/>
          </a:bodyPr>
          <a:lstStyle>
            <a:lvl1pPr marL="0" indent="0">
              <a:spcAft>
                <a:spcPts val="1200"/>
              </a:spcAft>
              <a:buNone/>
              <a:defRPr sz="2000"/>
            </a:lvl1pPr>
          </a:lstStyle>
          <a:p>
            <a:r>
              <a:rPr lang="de-DE" dirty="0"/>
              <a:t>Click </a:t>
            </a:r>
            <a:r>
              <a:rPr lang="de-DE" dirty="0" err="1"/>
              <a:t>to</a:t>
            </a:r>
            <a:r>
              <a:rPr lang="de-DE" dirty="0"/>
              <a:t> </a:t>
            </a:r>
            <a:r>
              <a:rPr lang="de-DE" dirty="0" err="1"/>
              <a:t>add</a:t>
            </a:r>
            <a:r>
              <a:rPr lang="de-DE" dirty="0"/>
              <a:t> </a:t>
            </a:r>
            <a:r>
              <a:rPr lang="de-DE" dirty="0" err="1"/>
              <a:t>chart</a:t>
            </a:r>
            <a:endParaRPr lang="de-DE" dirty="0"/>
          </a:p>
        </p:txBody>
      </p:sp>
      <p:sp>
        <p:nvSpPr>
          <p:cNvPr id="10" name="Titel 1"/>
          <p:cNvSpPr>
            <a:spLocks noGrp="1"/>
          </p:cNvSpPr>
          <p:nvPr>
            <p:ph type="title" hasCustomPrompt="1"/>
          </p:nvPr>
        </p:nvSpPr>
        <p:spPr>
          <a:xfrm>
            <a:off x="422275" y="431801"/>
            <a:ext cx="11664463" cy="935037"/>
          </a:xfrm>
        </p:spPr>
        <p:txBody>
          <a:bodyPr>
            <a:noAutofit/>
          </a:bodyPr>
          <a:lstStyle>
            <a:lvl1pPr algn="l" defTabSz="1279859" rtl="0" eaLnBrk="1" latinLnBrk="0" hangingPunct="1">
              <a:lnSpc>
                <a:spcPct val="85000"/>
              </a:lnSpc>
              <a:spcBef>
                <a:spcPct val="0"/>
              </a:spcBef>
              <a:buNone/>
              <a:defRPr lang="de-DE" sz="4000" b="1" kern="0" spc="-55" baseline="0" dirty="0">
                <a:solidFill>
                  <a:srgbClr val="00455F"/>
                </a:solidFill>
                <a:latin typeface="+mj-lt"/>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
        <p:nvSpPr>
          <p:cNvPr id="12" name="Textplatzhalter 11"/>
          <p:cNvSpPr>
            <a:spLocks noGrp="1"/>
          </p:cNvSpPr>
          <p:nvPr>
            <p:ph type="body" sz="quarter" idx="18" hasCustomPrompt="1"/>
          </p:nvPr>
        </p:nvSpPr>
        <p:spPr>
          <a:xfrm>
            <a:off x="422276" y="2016126"/>
            <a:ext cx="3556870" cy="393700"/>
          </a:xfrm>
        </p:spPr>
        <p:txBody>
          <a:bodyPr/>
          <a:lstStyle>
            <a:lvl1pPr marL="0" indent="0" algn="l" defTabSz="1279859" rtl="0" eaLnBrk="1" latinLnBrk="0" hangingPunct="1">
              <a:lnSpc>
                <a:spcPct val="100000"/>
              </a:lnSpc>
              <a:spcBef>
                <a:spcPts val="0"/>
              </a:spcBef>
              <a:spcAft>
                <a:spcPts val="0"/>
              </a:spcAft>
              <a:buFont typeface="Arial" panose="020B0604020202020204" pitchFamily="34" charset="0"/>
              <a:buNone/>
              <a:tabLst/>
              <a:defRPr sz="1200" b="1" baseline="0">
                <a:solidFill>
                  <a:srgbClr val="00455F"/>
                </a:solidFill>
              </a:defRPr>
            </a:lvl1pPr>
            <a:lvl2pPr marL="2214162" indent="-2214162" algn="l">
              <a:lnSpc>
                <a:spcPct val="100000"/>
              </a:lnSpc>
              <a:buFontTx/>
              <a:buNone/>
              <a:defRPr sz="1641"/>
            </a:lvl2pPr>
            <a:lvl3pPr marL="2214162" indent="-2214162" algn="l">
              <a:lnSpc>
                <a:spcPct val="100000"/>
              </a:lnSpc>
              <a:buFontTx/>
              <a:buNone/>
              <a:defRPr sz="1641"/>
            </a:lvl3pPr>
            <a:lvl4pPr marL="2214162" indent="-2214162" algn="l">
              <a:lnSpc>
                <a:spcPct val="100000"/>
              </a:lnSpc>
              <a:buFontTx/>
              <a:buNone/>
              <a:defRPr sz="1641"/>
            </a:lvl4pPr>
            <a:lvl5pPr marL="2214162" indent="-2214162" algn="l">
              <a:lnSpc>
                <a:spcPct val="100000"/>
              </a:lnSpc>
              <a:buFontTx/>
              <a:buNone/>
              <a:defRPr sz="1641"/>
            </a:lvl5pPr>
          </a:lstStyle>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Chart title</a:t>
            </a:r>
          </a:p>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Data </a:t>
            </a:r>
            <a:r>
              <a:rPr lang="de-DE" dirty="0" err="1"/>
              <a:t>format</a:t>
            </a:r>
            <a:endParaRPr lang="de-DE" dirty="0"/>
          </a:p>
        </p:txBody>
      </p:sp>
      <p:sp>
        <p:nvSpPr>
          <p:cNvPr id="9" name="Diagrammplatzhalter 12">
            <a:extLst>
              <a:ext uri="{FF2B5EF4-FFF2-40B4-BE49-F238E27FC236}">
                <a16:creationId xmlns:a16="http://schemas.microsoft.com/office/drawing/2014/main" id="{00D08DA7-796F-4E77-A579-5BEA184BBEA8}"/>
              </a:ext>
            </a:extLst>
          </p:cNvPr>
          <p:cNvSpPr>
            <a:spLocks noGrp="1"/>
          </p:cNvSpPr>
          <p:nvPr>
            <p:ph type="chart" sz="quarter" idx="21" hasCustomPrompt="1"/>
          </p:nvPr>
        </p:nvSpPr>
        <p:spPr>
          <a:xfrm>
            <a:off x="422276" y="4842923"/>
            <a:ext cx="3556871" cy="1637252"/>
          </a:xfrm>
          <a:prstGeom prst="rect">
            <a:avLst/>
          </a:prstGeom>
        </p:spPr>
        <p:txBody>
          <a:bodyPr>
            <a:normAutofit/>
          </a:bodyPr>
          <a:lstStyle>
            <a:lvl1pPr marL="0" indent="0">
              <a:spcAft>
                <a:spcPts val="1200"/>
              </a:spcAft>
              <a:buNone/>
              <a:defRPr sz="2000"/>
            </a:lvl1pPr>
          </a:lstStyle>
          <a:p>
            <a:r>
              <a:rPr lang="de-DE" dirty="0"/>
              <a:t>Click </a:t>
            </a:r>
            <a:r>
              <a:rPr lang="de-DE" dirty="0" err="1"/>
              <a:t>to</a:t>
            </a:r>
            <a:r>
              <a:rPr lang="de-DE" dirty="0"/>
              <a:t> </a:t>
            </a:r>
            <a:r>
              <a:rPr lang="de-DE" dirty="0" err="1"/>
              <a:t>add</a:t>
            </a:r>
            <a:r>
              <a:rPr lang="de-DE" dirty="0"/>
              <a:t> </a:t>
            </a:r>
            <a:r>
              <a:rPr lang="de-DE" dirty="0" err="1"/>
              <a:t>chart</a:t>
            </a:r>
            <a:endParaRPr lang="de-DE" dirty="0"/>
          </a:p>
        </p:txBody>
      </p:sp>
      <p:sp>
        <p:nvSpPr>
          <p:cNvPr id="11" name="Textplatzhalter 11">
            <a:extLst>
              <a:ext uri="{FF2B5EF4-FFF2-40B4-BE49-F238E27FC236}">
                <a16:creationId xmlns:a16="http://schemas.microsoft.com/office/drawing/2014/main" id="{F7EDC3D4-1722-4BDC-8A3F-D323E4BD4C1D}"/>
              </a:ext>
            </a:extLst>
          </p:cNvPr>
          <p:cNvSpPr>
            <a:spLocks noGrp="1"/>
          </p:cNvSpPr>
          <p:nvPr>
            <p:ph type="body" sz="quarter" idx="22" hasCustomPrompt="1"/>
          </p:nvPr>
        </p:nvSpPr>
        <p:spPr>
          <a:xfrm>
            <a:off x="422277" y="4429127"/>
            <a:ext cx="3556870" cy="393700"/>
          </a:xfrm>
        </p:spPr>
        <p:txBody>
          <a:bodyPr/>
          <a:lstStyle>
            <a:lvl1pPr marL="0" indent="0" algn="l" defTabSz="1279859" rtl="0" eaLnBrk="1" latinLnBrk="0" hangingPunct="1">
              <a:lnSpc>
                <a:spcPct val="100000"/>
              </a:lnSpc>
              <a:spcBef>
                <a:spcPts val="0"/>
              </a:spcBef>
              <a:spcAft>
                <a:spcPts val="0"/>
              </a:spcAft>
              <a:buFont typeface="Arial" panose="020B0604020202020204" pitchFamily="34" charset="0"/>
              <a:buNone/>
              <a:tabLst/>
              <a:defRPr sz="1200" b="1" baseline="0">
                <a:solidFill>
                  <a:srgbClr val="00455F"/>
                </a:solidFill>
              </a:defRPr>
            </a:lvl1pPr>
            <a:lvl2pPr marL="2214162" indent="-2214162" algn="l">
              <a:lnSpc>
                <a:spcPct val="100000"/>
              </a:lnSpc>
              <a:buFontTx/>
              <a:buNone/>
              <a:defRPr sz="1641"/>
            </a:lvl2pPr>
            <a:lvl3pPr marL="2214162" indent="-2214162" algn="l">
              <a:lnSpc>
                <a:spcPct val="100000"/>
              </a:lnSpc>
              <a:buFontTx/>
              <a:buNone/>
              <a:defRPr sz="1641"/>
            </a:lvl3pPr>
            <a:lvl4pPr marL="2214162" indent="-2214162" algn="l">
              <a:lnSpc>
                <a:spcPct val="100000"/>
              </a:lnSpc>
              <a:buFontTx/>
              <a:buNone/>
              <a:defRPr sz="1641"/>
            </a:lvl4pPr>
            <a:lvl5pPr marL="2214162" indent="-2214162" algn="l">
              <a:lnSpc>
                <a:spcPct val="100000"/>
              </a:lnSpc>
              <a:buFontTx/>
              <a:buNone/>
              <a:defRPr sz="1641"/>
            </a:lvl5pPr>
          </a:lstStyle>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Chart title</a:t>
            </a:r>
          </a:p>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Data </a:t>
            </a:r>
            <a:r>
              <a:rPr lang="de-DE" dirty="0" err="1"/>
              <a:t>format</a:t>
            </a:r>
            <a:endParaRPr lang="de-DE" dirty="0"/>
          </a:p>
        </p:txBody>
      </p:sp>
      <p:sp>
        <p:nvSpPr>
          <p:cNvPr id="16" name="Diagrammplatzhalter 12">
            <a:extLst>
              <a:ext uri="{FF2B5EF4-FFF2-40B4-BE49-F238E27FC236}">
                <a16:creationId xmlns:a16="http://schemas.microsoft.com/office/drawing/2014/main" id="{83CFDAB3-C737-4ECC-B8F2-C501A3BA621D}"/>
              </a:ext>
            </a:extLst>
          </p:cNvPr>
          <p:cNvSpPr>
            <a:spLocks noGrp="1"/>
          </p:cNvSpPr>
          <p:nvPr>
            <p:ph type="chart" sz="quarter" idx="23" hasCustomPrompt="1"/>
          </p:nvPr>
        </p:nvSpPr>
        <p:spPr>
          <a:xfrm>
            <a:off x="4311650" y="2429922"/>
            <a:ext cx="3556871" cy="1637252"/>
          </a:xfrm>
          <a:prstGeom prst="rect">
            <a:avLst/>
          </a:prstGeom>
        </p:spPr>
        <p:txBody>
          <a:bodyPr>
            <a:normAutofit/>
          </a:bodyPr>
          <a:lstStyle>
            <a:lvl1pPr marL="0" indent="0">
              <a:spcAft>
                <a:spcPts val="1200"/>
              </a:spcAft>
              <a:buNone/>
              <a:defRPr sz="2000"/>
            </a:lvl1pPr>
          </a:lstStyle>
          <a:p>
            <a:r>
              <a:rPr lang="de-DE" dirty="0"/>
              <a:t>Click </a:t>
            </a:r>
            <a:r>
              <a:rPr lang="de-DE" dirty="0" err="1"/>
              <a:t>to</a:t>
            </a:r>
            <a:r>
              <a:rPr lang="de-DE" dirty="0"/>
              <a:t> </a:t>
            </a:r>
            <a:r>
              <a:rPr lang="de-DE" dirty="0" err="1"/>
              <a:t>add</a:t>
            </a:r>
            <a:r>
              <a:rPr lang="de-DE" dirty="0"/>
              <a:t> </a:t>
            </a:r>
            <a:r>
              <a:rPr lang="de-DE" dirty="0" err="1"/>
              <a:t>chart</a:t>
            </a:r>
            <a:endParaRPr lang="de-DE" dirty="0"/>
          </a:p>
        </p:txBody>
      </p:sp>
      <p:sp>
        <p:nvSpPr>
          <p:cNvPr id="18" name="Textplatzhalter 11">
            <a:extLst>
              <a:ext uri="{FF2B5EF4-FFF2-40B4-BE49-F238E27FC236}">
                <a16:creationId xmlns:a16="http://schemas.microsoft.com/office/drawing/2014/main" id="{C04DA2F0-0046-4FED-BA5C-A56190EE5E8A}"/>
              </a:ext>
            </a:extLst>
          </p:cNvPr>
          <p:cNvSpPr>
            <a:spLocks noGrp="1"/>
          </p:cNvSpPr>
          <p:nvPr>
            <p:ph type="body" sz="quarter" idx="24" hasCustomPrompt="1"/>
          </p:nvPr>
        </p:nvSpPr>
        <p:spPr>
          <a:xfrm>
            <a:off x="4311651" y="2016126"/>
            <a:ext cx="3556870" cy="393700"/>
          </a:xfrm>
        </p:spPr>
        <p:txBody>
          <a:bodyPr/>
          <a:lstStyle>
            <a:lvl1pPr marL="0" indent="0" algn="l" defTabSz="1279859" rtl="0" eaLnBrk="1" latinLnBrk="0" hangingPunct="1">
              <a:lnSpc>
                <a:spcPct val="100000"/>
              </a:lnSpc>
              <a:spcBef>
                <a:spcPts val="0"/>
              </a:spcBef>
              <a:spcAft>
                <a:spcPts val="0"/>
              </a:spcAft>
              <a:buFont typeface="Arial" panose="020B0604020202020204" pitchFamily="34" charset="0"/>
              <a:buNone/>
              <a:tabLst/>
              <a:defRPr sz="1200" b="1" baseline="0">
                <a:solidFill>
                  <a:srgbClr val="00455F"/>
                </a:solidFill>
              </a:defRPr>
            </a:lvl1pPr>
            <a:lvl2pPr marL="2214162" indent="-2214162" algn="l">
              <a:lnSpc>
                <a:spcPct val="100000"/>
              </a:lnSpc>
              <a:buFontTx/>
              <a:buNone/>
              <a:defRPr sz="1641"/>
            </a:lvl2pPr>
            <a:lvl3pPr marL="2214162" indent="-2214162" algn="l">
              <a:lnSpc>
                <a:spcPct val="100000"/>
              </a:lnSpc>
              <a:buFontTx/>
              <a:buNone/>
              <a:defRPr sz="1641"/>
            </a:lvl3pPr>
            <a:lvl4pPr marL="2214162" indent="-2214162" algn="l">
              <a:lnSpc>
                <a:spcPct val="100000"/>
              </a:lnSpc>
              <a:buFontTx/>
              <a:buNone/>
              <a:defRPr sz="1641"/>
            </a:lvl4pPr>
            <a:lvl5pPr marL="2214162" indent="-2214162" algn="l">
              <a:lnSpc>
                <a:spcPct val="100000"/>
              </a:lnSpc>
              <a:buFontTx/>
              <a:buNone/>
              <a:defRPr sz="1641"/>
            </a:lvl5pPr>
          </a:lstStyle>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Chart title</a:t>
            </a:r>
          </a:p>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Data </a:t>
            </a:r>
            <a:r>
              <a:rPr lang="de-DE" dirty="0" err="1"/>
              <a:t>format</a:t>
            </a:r>
            <a:endParaRPr lang="de-DE" dirty="0"/>
          </a:p>
        </p:txBody>
      </p:sp>
      <p:sp>
        <p:nvSpPr>
          <p:cNvPr id="19" name="Diagrammplatzhalter 12">
            <a:extLst>
              <a:ext uri="{FF2B5EF4-FFF2-40B4-BE49-F238E27FC236}">
                <a16:creationId xmlns:a16="http://schemas.microsoft.com/office/drawing/2014/main" id="{62DE8C64-330E-417B-8197-9DD4DFFB1A94}"/>
              </a:ext>
            </a:extLst>
          </p:cNvPr>
          <p:cNvSpPr>
            <a:spLocks noGrp="1"/>
          </p:cNvSpPr>
          <p:nvPr>
            <p:ph type="chart" sz="quarter" idx="25" hasCustomPrompt="1"/>
          </p:nvPr>
        </p:nvSpPr>
        <p:spPr>
          <a:xfrm>
            <a:off x="4311651" y="4842923"/>
            <a:ext cx="3556871" cy="1637252"/>
          </a:xfrm>
          <a:prstGeom prst="rect">
            <a:avLst/>
          </a:prstGeom>
        </p:spPr>
        <p:txBody>
          <a:bodyPr>
            <a:normAutofit/>
          </a:bodyPr>
          <a:lstStyle>
            <a:lvl1pPr marL="0" indent="0">
              <a:spcAft>
                <a:spcPts val="1200"/>
              </a:spcAft>
              <a:buNone/>
              <a:defRPr sz="2000"/>
            </a:lvl1pPr>
          </a:lstStyle>
          <a:p>
            <a:r>
              <a:rPr lang="de-DE" dirty="0"/>
              <a:t>Click </a:t>
            </a:r>
            <a:r>
              <a:rPr lang="de-DE" dirty="0" err="1"/>
              <a:t>to</a:t>
            </a:r>
            <a:r>
              <a:rPr lang="de-DE" dirty="0"/>
              <a:t> </a:t>
            </a:r>
            <a:r>
              <a:rPr lang="de-DE" dirty="0" err="1"/>
              <a:t>add</a:t>
            </a:r>
            <a:r>
              <a:rPr lang="de-DE" dirty="0"/>
              <a:t> </a:t>
            </a:r>
            <a:r>
              <a:rPr lang="de-DE" dirty="0" err="1"/>
              <a:t>chart</a:t>
            </a:r>
            <a:endParaRPr lang="de-DE" dirty="0"/>
          </a:p>
        </p:txBody>
      </p:sp>
      <p:sp>
        <p:nvSpPr>
          <p:cNvPr id="20" name="Textplatzhalter 11">
            <a:extLst>
              <a:ext uri="{FF2B5EF4-FFF2-40B4-BE49-F238E27FC236}">
                <a16:creationId xmlns:a16="http://schemas.microsoft.com/office/drawing/2014/main" id="{B8AA3484-2F6F-4218-9845-19AA820097D7}"/>
              </a:ext>
            </a:extLst>
          </p:cNvPr>
          <p:cNvSpPr>
            <a:spLocks noGrp="1"/>
          </p:cNvSpPr>
          <p:nvPr>
            <p:ph type="body" sz="quarter" idx="26" hasCustomPrompt="1"/>
          </p:nvPr>
        </p:nvSpPr>
        <p:spPr>
          <a:xfrm>
            <a:off x="4311652" y="4429127"/>
            <a:ext cx="3556870" cy="393700"/>
          </a:xfrm>
        </p:spPr>
        <p:txBody>
          <a:bodyPr/>
          <a:lstStyle>
            <a:lvl1pPr marL="0" indent="0" algn="l" defTabSz="1279859" rtl="0" eaLnBrk="1" latinLnBrk="0" hangingPunct="1">
              <a:lnSpc>
                <a:spcPct val="100000"/>
              </a:lnSpc>
              <a:spcBef>
                <a:spcPts val="0"/>
              </a:spcBef>
              <a:spcAft>
                <a:spcPts val="0"/>
              </a:spcAft>
              <a:buFont typeface="Arial" panose="020B0604020202020204" pitchFamily="34" charset="0"/>
              <a:buNone/>
              <a:tabLst/>
              <a:defRPr sz="1200" b="1" baseline="0">
                <a:solidFill>
                  <a:srgbClr val="00455F"/>
                </a:solidFill>
              </a:defRPr>
            </a:lvl1pPr>
            <a:lvl2pPr marL="2214162" indent="-2214162" algn="l">
              <a:lnSpc>
                <a:spcPct val="100000"/>
              </a:lnSpc>
              <a:buFontTx/>
              <a:buNone/>
              <a:defRPr sz="1641"/>
            </a:lvl2pPr>
            <a:lvl3pPr marL="2214162" indent="-2214162" algn="l">
              <a:lnSpc>
                <a:spcPct val="100000"/>
              </a:lnSpc>
              <a:buFontTx/>
              <a:buNone/>
              <a:defRPr sz="1641"/>
            </a:lvl3pPr>
            <a:lvl4pPr marL="2214162" indent="-2214162" algn="l">
              <a:lnSpc>
                <a:spcPct val="100000"/>
              </a:lnSpc>
              <a:buFontTx/>
              <a:buNone/>
              <a:defRPr sz="1641"/>
            </a:lvl4pPr>
            <a:lvl5pPr marL="2214162" indent="-2214162" algn="l">
              <a:lnSpc>
                <a:spcPct val="100000"/>
              </a:lnSpc>
              <a:buFontTx/>
              <a:buNone/>
              <a:defRPr sz="1641"/>
            </a:lvl5pPr>
          </a:lstStyle>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Chart title</a:t>
            </a:r>
          </a:p>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Data </a:t>
            </a:r>
            <a:r>
              <a:rPr lang="de-DE" dirty="0" err="1"/>
              <a:t>format</a:t>
            </a:r>
            <a:endParaRPr lang="de-DE" dirty="0"/>
          </a:p>
        </p:txBody>
      </p:sp>
      <p:sp>
        <p:nvSpPr>
          <p:cNvPr id="22" name="Diagrammplatzhalter 12">
            <a:extLst>
              <a:ext uri="{FF2B5EF4-FFF2-40B4-BE49-F238E27FC236}">
                <a16:creationId xmlns:a16="http://schemas.microsoft.com/office/drawing/2014/main" id="{07448E6E-7955-481E-9170-DA185DF53474}"/>
              </a:ext>
            </a:extLst>
          </p:cNvPr>
          <p:cNvSpPr>
            <a:spLocks noGrp="1"/>
          </p:cNvSpPr>
          <p:nvPr>
            <p:ph type="chart" sz="quarter" idx="27" hasCustomPrompt="1"/>
          </p:nvPr>
        </p:nvSpPr>
        <p:spPr>
          <a:xfrm>
            <a:off x="8201025" y="2429922"/>
            <a:ext cx="3556871" cy="1637252"/>
          </a:xfrm>
          <a:prstGeom prst="rect">
            <a:avLst/>
          </a:prstGeom>
        </p:spPr>
        <p:txBody>
          <a:bodyPr>
            <a:normAutofit/>
          </a:bodyPr>
          <a:lstStyle>
            <a:lvl1pPr marL="0" indent="0">
              <a:spcAft>
                <a:spcPts val="1200"/>
              </a:spcAft>
              <a:buNone/>
              <a:defRPr sz="2000"/>
            </a:lvl1pPr>
          </a:lstStyle>
          <a:p>
            <a:r>
              <a:rPr lang="de-DE" dirty="0"/>
              <a:t>Click </a:t>
            </a:r>
            <a:r>
              <a:rPr lang="de-DE" dirty="0" err="1"/>
              <a:t>to</a:t>
            </a:r>
            <a:r>
              <a:rPr lang="de-DE" dirty="0"/>
              <a:t> </a:t>
            </a:r>
            <a:r>
              <a:rPr lang="de-DE" dirty="0" err="1"/>
              <a:t>add</a:t>
            </a:r>
            <a:r>
              <a:rPr lang="de-DE" dirty="0"/>
              <a:t> </a:t>
            </a:r>
            <a:r>
              <a:rPr lang="de-DE" dirty="0" err="1"/>
              <a:t>chart</a:t>
            </a:r>
            <a:endParaRPr lang="de-DE" dirty="0"/>
          </a:p>
        </p:txBody>
      </p:sp>
      <p:sp>
        <p:nvSpPr>
          <p:cNvPr id="23" name="Textplatzhalter 11">
            <a:extLst>
              <a:ext uri="{FF2B5EF4-FFF2-40B4-BE49-F238E27FC236}">
                <a16:creationId xmlns:a16="http://schemas.microsoft.com/office/drawing/2014/main" id="{5930CF7E-ACAA-4397-B638-A8FDDC7C28D7}"/>
              </a:ext>
            </a:extLst>
          </p:cNvPr>
          <p:cNvSpPr>
            <a:spLocks noGrp="1"/>
          </p:cNvSpPr>
          <p:nvPr>
            <p:ph type="body" sz="quarter" idx="28" hasCustomPrompt="1"/>
          </p:nvPr>
        </p:nvSpPr>
        <p:spPr>
          <a:xfrm>
            <a:off x="8201026" y="2016126"/>
            <a:ext cx="3556870" cy="393700"/>
          </a:xfrm>
        </p:spPr>
        <p:txBody>
          <a:bodyPr/>
          <a:lstStyle>
            <a:lvl1pPr marL="0" indent="0" algn="l" defTabSz="1279859" rtl="0" eaLnBrk="1" latinLnBrk="0" hangingPunct="1">
              <a:lnSpc>
                <a:spcPct val="100000"/>
              </a:lnSpc>
              <a:spcBef>
                <a:spcPts val="0"/>
              </a:spcBef>
              <a:spcAft>
                <a:spcPts val="0"/>
              </a:spcAft>
              <a:buFont typeface="Arial" panose="020B0604020202020204" pitchFamily="34" charset="0"/>
              <a:buNone/>
              <a:tabLst/>
              <a:defRPr sz="1200" b="1" baseline="0">
                <a:solidFill>
                  <a:srgbClr val="00455F"/>
                </a:solidFill>
              </a:defRPr>
            </a:lvl1pPr>
            <a:lvl2pPr marL="2214162" indent="-2214162" algn="l">
              <a:lnSpc>
                <a:spcPct val="100000"/>
              </a:lnSpc>
              <a:buFontTx/>
              <a:buNone/>
              <a:defRPr sz="1641"/>
            </a:lvl2pPr>
            <a:lvl3pPr marL="2214162" indent="-2214162" algn="l">
              <a:lnSpc>
                <a:spcPct val="100000"/>
              </a:lnSpc>
              <a:buFontTx/>
              <a:buNone/>
              <a:defRPr sz="1641"/>
            </a:lvl3pPr>
            <a:lvl4pPr marL="2214162" indent="-2214162" algn="l">
              <a:lnSpc>
                <a:spcPct val="100000"/>
              </a:lnSpc>
              <a:buFontTx/>
              <a:buNone/>
              <a:defRPr sz="1641"/>
            </a:lvl4pPr>
            <a:lvl5pPr marL="2214162" indent="-2214162" algn="l">
              <a:lnSpc>
                <a:spcPct val="100000"/>
              </a:lnSpc>
              <a:buFontTx/>
              <a:buNone/>
              <a:defRPr sz="1641"/>
            </a:lvl5pPr>
          </a:lstStyle>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Chart title</a:t>
            </a:r>
          </a:p>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Data </a:t>
            </a:r>
            <a:r>
              <a:rPr lang="de-DE" dirty="0" err="1"/>
              <a:t>format</a:t>
            </a:r>
            <a:endParaRPr lang="de-DE" dirty="0"/>
          </a:p>
        </p:txBody>
      </p:sp>
      <p:sp>
        <p:nvSpPr>
          <p:cNvPr id="24" name="Diagrammplatzhalter 12">
            <a:extLst>
              <a:ext uri="{FF2B5EF4-FFF2-40B4-BE49-F238E27FC236}">
                <a16:creationId xmlns:a16="http://schemas.microsoft.com/office/drawing/2014/main" id="{1F758BC3-7B2D-48AE-8F9F-C8FBED348A63}"/>
              </a:ext>
            </a:extLst>
          </p:cNvPr>
          <p:cNvSpPr>
            <a:spLocks noGrp="1"/>
          </p:cNvSpPr>
          <p:nvPr>
            <p:ph type="chart" sz="quarter" idx="29" hasCustomPrompt="1"/>
          </p:nvPr>
        </p:nvSpPr>
        <p:spPr>
          <a:xfrm>
            <a:off x="8201026" y="4842923"/>
            <a:ext cx="3556871" cy="1637252"/>
          </a:xfrm>
          <a:prstGeom prst="rect">
            <a:avLst/>
          </a:prstGeom>
        </p:spPr>
        <p:txBody>
          <a:bodyPr>
            <a:normAutofit/>
          </a:bodyPr>
          <a:lstStyle>
            <a:lvl1pPr marL="0" indent="0">
              <a:spcAft>
                <a:spcPts val="1200"/>
              </a:spcAft>
              <a:buNone/>
              <a:defRPr sz="2000"/>
            </a:lvl1pPr>
          </a:lstStyle>
          <a:p>
            <a:r>
              <a:rPr lang="de-DE" dirty="0"/>
              <a:t>Click </a:t>
            </a:r>
            <a:r>
              <a:rPr lang="de-DE" dirty="0" err="1"/>
              <a:t>to</a:t>
            </a:r>
            <a:r>
              <a:rPr lang="de-DE" dirty="0"/>
              <a:t> </a:t>
            </a:r>
            <a:r>
              <a:rPr lang="de-DE" dirty="0" err="1"/>
              <a:t>add</a:t>
            </a:r>
            <a:r>
              <a:rPr lang="de-DE" dirty="0"/>
              <a:t> </a:t>
            </a:r>
            <a:r>
              <a:rPr lang="de-DE" dirty="0" err="1"/>
              <a:t>chart</a:t>
            </a:r>
            <a:endParaRPr lang="de-DE" dirty="0"/>
          </a:p>
        </p:txBody>
      </p:sp>
      <p:sp>
        <p:nvSpPr>
          <p:cNvPr id="25" name="Textplatzhalter 11">
            <a:extLst>
              <a:ext uri="{FF2B5EF4-FFF2-40B4-BE49-F238E27FC236}">
                <a16:creationId xmlns:a16="http://schemas.microsoft.com/office/drawing/2014/main" id="{C011F8EF-D4E8-493B-AB5C-716093533B1E}"/>
              </a:ext>
            </a:extLst>
          </p:cNvPr>
          <p:cNvSpPr>
            <a:spLocks noGrp="1"/>
          </p:cNvSpPr>
          <p:nvPr>
            <p:ph type="body" sz="quarter" idx="30" hasCustomPrompt="1"/>
          </p:nvPr>
        </p:nvSpPr>
        <p:spPr>
          <a:xfrm>
            <a:off x="8201027" y="4429127"/>
            <a:ext cx="3556870" cy="393700"/>
          </a:xfrm>
        </p:spPr>
        <p:txBody>
          <a:bodyPr/>
          <a:lstStyle>
            <a:lvl1pPr marL="0" indent="0" algn="l" defTabSz="1279859" rtl="0" eaLnBrk="1" latinLnBrk="0" hangingPunct="1">
              <a:lnSpc>
                <a:spcPct val="100000"/>
              </a:lnSpc>
              <a:spcBef>
                <a:spcPts val="0"/>
              </a:spcBef>
              <a:spcAft>
                <a:spcPts val="0"/>
              </a:spcAft>
              <a:buFont typeface="Arial" panose="020B0604020202020204" pitchFamily="34" charset="0"/>
              <a:buNone/>
              <a:tabLst/>
              <a:defRPr sz="1200" b="1" baseline="0">
                <a:solidFill>
                  <a:srgbClr val="00455F"/>
                </a:solidFill>
              </a:defRPr>
            </a:lvl1pPr>
            <a:lvl2pPr marL="2214162" indent="-2214162" algn="l">
              <a:lnSpc>
                <a:spcPct val="100000"/>
              </a:lnSpc>
              <a:buFontTx/>
              <a:buNone/>
              <a:defRPr sz="1641"/>
            </a:lvl2pPr>
            <a:lvl3pPr marL="2214162" indent="-2214162" algn="l">
              <a:lnSpc>
                <a:spcPct val="100000"/>
              </a:lnSpc>
              <a:buFontTx/>
              <a:buNone/>
              <a:defRPr sz="1641"/>
            </a:lvl3pPr>
            <a:lvl4pPr marL="2214162" indent="-2214162" algn="l">
              <a:lnSpc>
                <a:spcPct val="100000"/>
              </a:lnSpc>
              <a:buFontTx/>
              <a:buNone/>
              <a:defRPr sz="1641"/>
            </a:lvl4pPr>
            <a:lvl5pPr marL="2214162" indent="-2214162" algn="l">
              <a:lnSpc>
                <a:spcPct val="100000"/>
              </a:lnSpc>
              <a:buFontTx/>
              <a:buNone/>
              <a:defRPr sz="1641"/>
            </a:lvl5pPr>
          </a:lstStyle>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Chart title</a:t>
            </a:r>
          </a:p>
          <a:p>
            <a:pPr marL="0" lvl="0" indent="0" algn="l" defTabSz="1279859" rtl="0" eaLnBrk="1" latinLnBrk="0" hangingPunct="1">
              <a:lnSpc>
                <a:spcPct val="100000"/>
              </a:lnSpc>
              <a:spcBef>
                <a:spcPts val="0"/>
              </a:spcBef>
              <a:spcAft>
                <a:spcPts val="0"/>
              </a:spcAft>
              <a:buFont typeface="Arial" panose="020B0604020202020204" pitchFamily="34" charset="0"/>
              <a:buNone/>
            </a:pPr>
            <a:r>
              <a:rPr lang="de-DE" dirty="0"/>
              <a:t>Data </a:t>
            </a:r>
            <a:r>
              <a:rPr lang="de-DE" dirty="0" err="1"/>
              <a:t>format</a:t>
            </a:r>
            <a:endParaRPr lang="de-DE" dirty="0"/>
          </a:p>
        </p:txBody>
      </p:sp>
    </p:spTree>
    <p:extLst>
      <p:ext uri="{BB962C8B-B14F-4D97-AF65-F5344CB8AC3E}">
        <p14:creationId xmlns:p14="http://schemas.microsoft.com/office/powerpoint/2010/main" val="15414491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5_Leere Folie">
    <p:spTree>
      <p:nvGrpSpPr>
        <p:cNvPr id="1" name=""/>
        <p:cNvGrpSpPr/>
        <p:nvPr/>
      </p:nvGrpSpPr>
      <p:grpSpPr>
        <a:xfrm>
          <a:off x="0" y="0"/>
          <a:ext cx="0" cy="0"/>
          <a:chOff x="0" y="0"/>
          <a:chExt cx="0" cy="0"/>
        </a:xfrm>
      </p:grpSpPr>
      <p:sp>
        <p:nvSpPr>
          <p:cNvPr id="8" name="Foliennummernplatzhalter 2"/>
          <p:cNvSpPr>
            <a:spLocks noGrp="1"/>
          </p:cNvSpPr>
          <p:nvPr>
            <p:ph type="sldNum" sz="quarter" idx="4"/>
          </p:nvPr>
        </p:nvSpPr>
        <p:spPr>
          <a:xfrm>
            <a:off x="12303124" y="215902"/>
            <a:ext cx="288925" cy="215900"/>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15" name="Textplatzhalter 8"/>
          <p:cNvSpPr>
            <a:spLocks noGrp="1"/>
          </p:cNvSpPr>
          <p:nvPr>
            <p:ph type="body" sz="quarter" idx="13" hasCustomPrompt="1"/>
          </p:nvPr>
        </p:nvSpPr>
        <p:spPr>
          <a:xfrm>
            <a:off x="422277" y="6696076"/>
            <a:ext cx="9721850" cy="287338"/>
          </a:xfrm>
        </p:spPr>
        <p:txBody>
          <a:bodyPr anchor="b"/>
          <a:lstStyle>
            <a:lvl1pPr marL="0" algn="l" defTabSz="129370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5" name="Titel 1"/>
          <p:cNvSpPr>
            <a:spLocks noGrp="1"/>
          </p:cNvSpPr>
          <p:nvPr>
            <p:ph type="title" hasCustomPrompt="1"/>
          </p:nvPr>
        </p:nvSpPr>
        <p:spPr>
          <a:xfrm>
            <a:off x="422275" y="431803"/>
            <a:ext cx="11664463" cy="935037"/>
          </a:xfrm>
        </p:spPr>
        <p:txBody>
          <a:bodyPr>
            <a:noAutofit/>
          </a:bodyPr>
          <a:lstStyle>
            <a:lvl1pPr algn="l" defTabSz="1279789" rtl="0" eaLnBrk="1" latinLnBrk="0" hangingPunct="1">
              <a:lnSpc>
                <a:spcPct val="85000"/>
              </a:lnSpc>
              <a:spcBef>
                <a:spcPct val="0"/>
              </a:spcBef>
              <a:buNone/>
              <a:defRPr lang="de-DE" sz="4000" b="1" kern="0" spc="-55" baseline="0" dirty="0">
                <a:solidFill>
                  <a:srgbClr val="00455F"/>
                </a:solidFill>
                <a:latin typeface="Arial Black" panose="020B0A04020102020204" pitchFamily="34" charset="0"/>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4631991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Nur Text WEISS">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userDrawn="1">
            <p:custDataLst>
              <p:tags r:id="rId2"/>
            </p:custDataLst>
          </p:nvPr>
        </p:nvGraphicFramePr>
        <p:xfrm>
          <a:off x="2223" y="1668"/>
          <a:ext cx="2221" cy="1666"/>
        </p:xfrm>
        <a:graphic>
          <a:graphicData uri="http://schemas.openxmlformats.org/presentationml/2006/ole">
            <mc:AlternateContent xmlns:mc="http://schemas.openxmlformats.org/markup-compatibility/2006">
              <mc:Choice xmlns:v="urn:schemas-microsoft-com:vml" Requires="v">
                <p:oleObj spid="_x0000_s1031" name="think-cell Folie" r:id="rId4" imgW="360" imgH="360" progId="TCLayout.ActiveDocument.1">
                  <p:embed/>
                </p:oleObj>
              </mc:Choice>
              <mc:Fallback>
                <p:oleObj name="think-cell Folie" r:id="rId4" imgW="360" imgH="360" progId="TCLayout.ActiveDocument.1">
                  <p:embed/>
                  <p:pic>
                    <p:nvPicPr>
                      <p:cNvPr id="8" name="Objek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3" y="1668"/>
                        <a:ext cx="2221" cy="16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el 1"/>
          <p:cNvSpPr>
            <a:spLocks noGrp="1"/>
          </p:cNvSpPr>
          <p:nvPr>
            <p:ph type="title" hasCustomPrompt="1"/>
          </p:nvPr>
        </p:nvSpPr>
        <p:spPr>
          <a:xfrm>
            <a:off x="1237626" y="1813247"/>
            <a:ext cx="10323173" cy="2390658"/>
          </a:xfrm>
        </p:spPr>
        <p:txBody>
          <a:bodyPr vert="horz" wrap="square" lIns="0" tIns="831600" rIns="0" bIns="0" rtlCol="0" anchor="ctr">
            <a:spAutoFit/>
          </a:bodyPr>
          <a:lstStyle>
            <a:lvl1pPr algn="l" defTabSz="1279886" rtl="0" eaLnBrk="1" latinLnBrk="0" hangingPunct="1">
              <a:lnSpc>
                <a:spcPct val="90000"/>
              </a:lnSpc>
              <a:spcBef>
                <a:spcPct val="0"/>
              </a:spcBef>
              <a:buNone/>
              <a:defRPr lang="de-DE" sz="5599" kern="1200" dirty="0">
                <a:solidFill>
                  <a:srgbClr val="00455F"/>
                </a:solidFill>
                <a:latin typeface="+mj-lt"/>
                <a:ea typeface="+mj-ea"/>
                <a:cs typeface="+mj-cs"/>
              </a:defRPr>
            </a:lvl1pPr>
          </a:lstStyle>
          <a:p>
            <a:r>
              <a:rPr lang="de-DE" dirty="0"/>
              <a:t>Titel durch Klicken bearbeiten</a:t>
            </a:r>
          </a:p>
        </p:txBody>
      </p:sp>
    </p:spTree>
    <p:extLst>
      <p:ext uri="{BB962C8B-B14F-4D97-AF65-F5344CB8AC3E}">
        <p14:creationId xmlns:p14="http://schemas.microsoft.com/office/powerpoint/2010/main" val="6613997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Nur Titel WEISS">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userDrawn="1">
            <p:custDataLst>
              <p:tags r:id="rId2"/>
            </p:custDataLst>
          </p:nvPr>
        </p:nvGraphicFramePr>
        <p:xfrm>
          <a:off x="2223" y="1668"/>
          <a:ext cx="2221" cy="1666"/>
        </p:xfrm>
        <a:graphic>
          <a:graphicData uri="http://schemas.openxmlformats.org/presentationml/2006/ole">
            <mc:AlternateContent xmlns:mc="http://schemas.openxmlformats.org/markup-compatibility/2006">
              <mc:Choice xmlns:v="urn:schemas-microsoft-com:vml" Requires="v">
                <p:oleObj spid="_x0000_s2055" name="think-cell Folie" r:id="rId4" imgW="360" imgH="360" progId="TCLayout.ActiveDocument.1">
                  <p:embed/>
                </p:oleObj>
              </mc:Choice>
              <mc:Fallback>
                <p:oleObj name="think-cell Folie" r:id="rId4" imgW="360" imgH="360" progId="TCLayout.ActiveDocument.1">
                  <p:embed/>
                  <p:pic>
                    <p:nvPicPr>
                      <p:cNvPr id="8" name="Objek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3" y="1668"/>
                        <a:ext cx="2221" cy="1666"/>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el 1"/>
          <p:cNvSpPr>
            <a:spLocks noGrp="1"/>
          </p:cNvSpPr>
          <p:nvPr>
            <p:ph type="title" hasCustomPrompt="1"/>
          </p:nvPr>
        </p:nvSpPr>
        <p:spPr>
          <a:xfrm>
            <a:off x="1237626" y="591184"/>
            <a:ext cx="10323173" cy="1116331"/>
          </a:xfrm>
        </p:spPr>
        <p:txBody>
          <a:bodyPr wrap="square" lIns="0" tIns="0" rIns="0" bIns="0" anchor="t">
            <a:spAutoFit/>
          </a:bodyPr>
          <a:lstStyle>
            <a:lvl1pPr algn="l">
              <a:lnSpc>
                <a:spcPct val="80000"/>
              </a:lnSpc>
              <a:defRPr sz="4479" b="1" cap="all" baseline="0">
                <a:solidFill>
                  <a:srgbClr val="00455F"/>
                </a:solidFill>
              </a:defRPr>
            </a:lvl1pPr>
          </a:lstStyle>
          <a:p>
            <a:r>
              <a:rPr lang="de-DE" dirty="0"/>
              <a:t>Titel durch Klicken bearbeiten</a:t>
            </a:r>
          </a:p>
        </p:txBody>
      </p:sp>
    </p:spTree>
    <p:extLst>
      <p:ext uri="{BB962C8B-B14F-4D97-AF65-F5344CB8AC3E}">
        <p14:creationId xmlns:p14="http://schemas.microsoft.com/office/powerpoint/2010/main" val="3707867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 und Statements vertikal">
    <p:spTree>
      <p:nvGrpSpPr>
        <p:cNvPr id="1" name=""/>
        <p:cNvGrpSpPr/>
        <p:nvPr/>
      </p:nvGrpSpPr>
      <p:grpSpPr>
        <a:xfrm>
          <a:off x="0" y="0"/>
          <a:ext cx="0" cy="0"/>
          <a:chOff x="0" y="0"/>
          <a:chExt cx="0" cy="0"/>
        </a:xfrm>
      </p:grpSpPr>
      <p:sp>
        <p:nvSpPr>
          <p:cNvPr id="10"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8" name="Textplatzhalter 8"/>
          <p:cNvSpPr>
            <a:spLocks noGrp="1"/>
          </p:cNvSpPr>
          <p:nvPr>
            <p:ph type="body" sz="quarter" idx="13" hasCustomPrompt="1"/>
          </p:nvPr>
        </p:nvSpPr>
        <p:spPr>
          <a:xfrm>
            <a:off x="6435724" y="6696075"/>
            <a:ext cx="565101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7" name="Bildplatzhalter 3"/>
          <p:cNvSpPr>
            <a:spLocks noGrp="1"/>
          </p:cNvSpPr>
          <p:nvPr>
            <p:ph type="pic" sz="quarter" idx="16"/>
          </p:nvPr>
        </p:nvSpPr>
        <p:spPr>
          <a:xfrm>
            <a:off x="-1" y="1"/>
            <a:ext cx="6075364" cy="7199312"/>
          </a:xfrm>
          <a:solidFill>
            <a:schemeClr val="accent3">
              <a:lumMod val="20000"/>
              <a:lumOff val="80000"/>
            </a:schemeClr>
          </a:solidFill>
          <a:ln w="6350">
            <a:noFill/>
          </a:ln>
        </p:spPr>
        <p:txBody>
          <a:bodyPr/>
          <a:lstStyle/>
          <a:p>
            <a:r>
              <a:rPr lang="de-DE"/>
              <a:t>Bild durch Klicken auf Symbol hinzufügen</a:t>
            </a:r>
            <a:endParaRPr lang="de-DE" dirty="0"/>
          </a:p>
        </p:txBody>
      </p:sp>
      <p:sp>
        <p:nvSpPr>
          <p:cNvPr id="9" name="Titel 1">
            <a:extLst>
              <a:ext uri="{FF2B5EF4-FFF2-40B4-BE49-F238E27FC236}">
                <a16:creationId xmlns:a16="http://schemas.microsoft.com/office/drawing/2014/main" id="{AB84E456-C05F-4D75-A8D0-CAD6E88B5941}"/>
              </a:ext>
            </a:extLst>
          </p:cNvPr>
          <p:cNvSpPr>
            <a:spLocks noGrp="1"/>
          </p:cNvSpPr>
          <p:nvPr>
            <p:ph type="title" hasCustomPrompt="1"/>
          </p:nvPr>
        </p:nvSpPr>
        <p:spPr>
          <a:xfrm>
            <a:off x="6435725" y="431801"/>
            <a:ext cx="5651013" cy="935037"/>
          </a:xfrm>
        </p:spPr>
        <p:txBody>
          <a:bodyPr>
            <a:noAutofit/>
          </a:bodyPr>
          <a:lstStyle>
            <a:lvl1pPr algn="l" defTabSz="1279859" rtl="0" eaLnBrk="1" latinLnBrk="0" hangingPunct="1">
              <a:lnSpc>
                <a:spcPct val="85000"/>
              </a:lnSpc>
              <a:spcBef>
                <a:spcPct val="0"/>
              </a:spcBef>
              <a:buNone/>
              <a:defRPr lang="de-DE" sz="4000" b="1" kern="0" spc="-55" baseline="0" dirty="0">
                <a:solidFill>
                  <a:srgbClr val="00455F"/>
                </a:solidFill>
                <a:latin typeface="+mj-lt"/>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363827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chart mit Bild Headline 40pt">
    <p:spTree>
      <p:nvGrpSpPr>
        <p:cNvPr id="1" name=""/>
        <p:cNvGrpSpPr/>
        <p:nvPr/>
      </p:nvGrpSpPr>
      <p:grpSpPr>
        <a:xfrm>
          <a:off x="0" y="0"/>
          <a:ext cx="0" cy="0"/>
          <a:chOff x="0" y="0"/>
          <a:chExt cx="0" cy="0"/>
        </a:xfrm>
      </p:grpSpPr>
      <p:sp>
        <p:nvSpPr>
          <p:cNvPr id="10"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8" name="Textplatzhalter 8"/>
          <p:cNvSpPr>
            <a:spLocks noGrp="1"/>
          </p:cNvSpPr>
          <p:nvPr>
            <p:ph type="body" sz="quarter" idx="13" hasCustomPrompt="1"/>
          </p:nvPr>
        </p:nvSpPr>
        <p:spPr>
          <a:xfrm>
            <a:off x="6435724" y="6696075"/>
            <a:ext cx="565101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
        <p:nvSpPr>
          <p:cNvPr id="6" name="Textplatzhalter 5"/>
          <p:cNvSpPr>
            <a:spLocks noGrp="1"/>
          </p:cNvSpPr>
          <p:nvPr>
            <p:ph type="body" sz="quarter" idx="10" hasCustomPrompt="1"/>
          </p:nvPr>
        </p:nvSpPr>
        <p:spPr>
          <a:xfrm>
            <a:off x="6435723" y="2016125"/>
            <a:ext cx="5651501" cy="4464051"/>
          </a:xfrm>
        </p:spPr>
        <p:txBody>
          <a:bodyPr vert="horz" lIns="0" tIns="0" rIns="0" bIns="0" rtlCol="0">
            <a:noAutofit/>
          </a:bodyPr>
          <a:lstStyle>
            <a:lvl1pPr>
              <a:defRPr lang="de-DE" sz="1800" dirty="0" smtClean="0">
                <a:solidFill>
                  <a:srgbClr val="00455F"/>
                </a:solidFill>
              </a:defRPr>
            </a:lvl1pPr>
            <a:lvl2pPr>
              <a:defRPr lang="de-DE" sz="1800" baseline="0" dirty="0" smtClean="0">
                <a:solidFill>
                  <a:srgbClr val="00455F"/>
                </a:solidFill>
              </a:defRPr>
            </a:lvl2pPr>
            <a:lvl3pPr>
              <a:defRPr lang="de-DE" sz="1800" baseline="0" dirty="0" smtClean="0">
                <a:solidFill>
                  <a:srgbClr val="00455F"/>
                </a:solidFill>
              </a:defRPr>
            </a:lvl3pPr>
            <a:lvl4pPr>
              <a:defRPr lang="de-DE" sz="1800" baseline="0" dirty="0" smtClean="0">
                <a:solidFill>
                  <a:srgbClr val="00455F"/>
                </a:solidFill>
              </a:defRPr>
            </a:lvl4pPr>
            <a:lvl5pPr>
              <a:defRPr lang="de-DE" sz="1800" baseline="0" dirty="0">
                <a:solidFill>
                  <a:srgbClr val="00455F"/>
                </a:solidFill>
              </a:defRPr>
            </a:lvl5pPr>
          </a:lstStyle>
          <a:p>
            <a:pPr marL="265113" lvl="0" indent="-265113"/>
            <a:r>
              <a:rPr lang="de-DE" dirty="0"/>
              <a:t>Text, 18pt</a:t>
            </a:r>
          </a:p>
          <a:p>
            <a:pPr marL="494930" lvl="1" indent="-247465"/>
            <a:r>
              <a:rPr lang="de-DE" dirty="0"/>
              <a:t>Bullet</a:t>
            </a:r>
          </a:p>
          <a:p>
            <a:pPr marL="742396" lvl="2" indent="-247465"/>
            <a:r>
              <a:rPr lang="de-DE" dirty="0"/>
              <a:t>Bullet</a:t>
            </a:r>
          </a:p>
          <a:p>
            <a:pPr marL="976836" lvl="3" indent="-234441"/>
            <a:r>
              <a:rPr lang="de-DE" dirty="0"/>
              <a:t>Bullet</a:t>
            </a:r>
          </a:p>
          <a:p>
            <a:pPr marL="1224302" lvl="4" indent="-247465"/>
            <a:r>
              <a:rPr lang="de-DE" dirty="0"/>
              <a:t>Bullet</a:t>
            </a:r>
          </a:p>
        </p:txBody>
      </p:sp>
      <p:sp>
        <p:nvSpPr>
          <p:cNvPr id="7" name="Bildplatzhalter 3"/>
          <p:cNvSpPr>
            <a:spLocks noGrp="1"/>
          </p:cNvSpPr>
          <p:nvPr>
            <p:ph type="pic" sz="quarter" idx="16"/>
          </p:nvPr>
        </p:nvSpPr>
        <p:spPr>
          <a:xfrm>
            <a:off x="-1" y="1"/>
            <a:ext cx="6075364" cy="7199312"/>
          </a:xfrm>
          <a:solidFill>
            <a:schemeClr val="accent3">
              <a:lumMod val="20000"/>
              <a:lumOff val="80000"/>
            </a:schemeClr>
          </a:solidFill>
          <a:ln w="6350">
            <a:noFill/>
          </a:ln>
        </p:spPr>
        <p:txBody>
          <a:bodyPr/>
          <a:lstStyle/>
          <a:p>
            <a:r>
              <a:rPr lang="de-DE"/>
              <a:t>Bild durch Klicken auf Symbol hinzufügen</a:t>
            </a:r>
            <a:endParaRPr lang="de-DE" dirty="0"/>
          </a:p>
        </p:txBody>
      </p:sp>
      <p:sp>
        <p:nvSpPr>
          <p:cNvPr id="11" name="Titel 1"/>
          <p:cNvSpPr>
            <a:spLocks noGrp="1"/>
          </p:cNvSpPr>
          <p:nvPr>
            <p:ph type="title" hasCustomPrompt="1"/>
          </p:nvPr>
        </p:nvSpPr>
        <p:spPr>
          <a:xfrm>
            <a:off x="6435725" y="431801"/>
            <a:ext cx="5651013" cy="935037"/>
          </a:xfrm>
        </p:spPr>
        <p:txBody>
          <a:bodyPr>
            <a:noAutofit/>
          </a:bodyPr>
          <a:lstStyle>
            <a:lvl1pPr algn="l" defTabSz="1279859" rtl="0" eaLnBrk="1" latinLnBrk="0" hangingPunct="1">
              <a:lnSpc>
                <a:spcPct val="85000"/>
              </a:lnSpc>
              <a:spcBef>
                <a:spcPct val="0"/>
              </a:spcBef>
              <a:buNone/>
              <a:defRPr lang="de-DE" sz="4000" b="1" kern="0" spc="-55" baseline="0" dirty="0">
                <a:solidFill>
                  <a:srgbClr val="00455F"/>
                </a:solidFill>
                <a:latin typeface="Arial Black" panose="020B0A04020102020204" pitchFamily="34" charset="0"/>
                <a:ea typeface="+mj-ea"/>
                <a:cs typeface="+mj-cs"/>
              </a:defRPr>
            </a:lvl1pPr>
          </a:lstStyle>
          <a:p>
            <a:r>
              <a:rPr lang="de-DE" dirty="0"/>
              <a:t>Headline 40pt</a:t>
            </a:r>
            <a:br>
              <a:rPr lang="de-DE" dirty="0"/>
            </a:br>
            <a:r>
              <a:rPr lang="de-DE" dirty="0" err="1"/>
              <a:t>Two</a:t>
            </a:r>
            <a:r>
              <a:rPr lang="de-DE" dirty="0"/>
              <a:t> </a:t>
            </a:r>
            <a:r>
              <a:rPr lang="de-DE" dirty="0" err="1"/>
              <a:t>lines</a:t>
            </a:r>
            <a:r>
              <a:rPr lang="de-DE" dirty="0"/>
              <a:t> </a:t>
            </a:r>
            <a:r>
              <a:rPr lang="de-DE" dirty="0" err="1"/>
              <a:t>max</a:t>
            </a:r>
            <a:endParaRPr lang="de-DE" dirty="0"/>
          </a:p>
        </p:txBody>
      </p:sp>
    </p:spTree>
    <p:extLst>
      <p:ext uri="{BB962C8B-B14F-4D97-AF65-F5344CB8AC3E}">
        <p14:creationId xmlns:p14="http://schemas.microsoft.com/office/powerpoint/2010/main" val="34140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e Folie_ohne Headline">
    <p:spTree>
      <p:nvGrpSpPr>
        <p:cNvPr id="1" name=""/>
        <p:cNvGrpSpPr/>
        <p:nvPr/>
      </p:nvGrpSpPr>
      <p:grpSpPr>
        <a:xfrm>
          <a:off x="0" y="0"/>
          <a:ext cx="0" cy="0"/>
          <a:chOff x="0" y="0"/>
          <a:chExt cx="0" cy="0"/>
        </a:xfrm>
      </p:grpSpPr>
      <p:sp>
        <p:nvSpPr>
          <p:cNvPr id="8" name="Foliennummernplatzhalter 2"/>
          <p:cNvSpPr>
            <a:spLocks noGrp="1"/>
          </p:cNvSpPr>
          <p:nvPr>
            <p:ph type="sldNum" sz="quarter" idx="4"/>
          </p:nvPr>
        </p:nvSpPr>
        <p:spPr>
          <a:xfrm>
            <a:off x="12303124" y="215902"/>
            <a:ext cx="288925" cy="215900"/>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15" name="Textplatzhalter 8"/>
          <p:cNvSpPr>
            <a:spLocks noGrp="1"/>
          </p:cNvSpPr>
          <p:nvPr>
            <p:ph type="body" sz="quarter" idx="13" hasCustomPrompt="1"/>
          </p:nvPr>
        </p:nvSpPr>
        <p:spPr>
          <a:xfrm>
            <a:off x="422275" y="6696075"/>
            <a:ext cx="11664463" cy="287338"/>
          </a:xfrm>
        </p:spPr>
        <p:txBody>
          <a:bodyPr anchor="b"/>
          <a:lstStyle>
            <a:lvl1pPr marL="0" algn="l" defTabSz="1293776" rtl="0" eaLnBrk="1" latinLnBrk="0" hangingPunct="1">
              <a:lnSpc>
                <a:spcPct val="100000"/>
              </a:lnSpc>
              <a:spcAft>
                <a:spcPts val="0"/>
              </a:spcAft>
              <a:buNone/>
              <a:defRPr lang="de-DE" sz="900" kern="1200" baseline="0" dirty="0" smtClean="0">
                <a:solidFill>
                  <a:schemeClr val="tx1">
                    <a:tint val="75000"/>
                  </a:schemeClr>
                </a:solidFill>
                <a:latin typeface="Arial" pitchFamily="34" charset="0"/>
                <a:ea typeface="+mn-ea"/>
                <a:cs typeface="Arial" pitchFamily="34" charset="0"/>
              </a:defRPr>
            </a:lvl1pPr>
          </a:lstStyle>
          <a:p>
            <a:r>
              <a:rPr lang="de-DE" dirty="0"/>
              <a:t>Space </a:t>
            </a:r>
            <a:r>
              <a:rPr lang="de-DE" dirty="0" err="1"/>
              <a:t>for</a:t>
            </a:r>
            <a:r>
              <a:rPr lang="de-DE" dirty="0"/>
              <a:t> Source </a:t>
            </a:r>
            <a:r>
              <a:rPr lang="de-DE" dirty="0" err="1"/>
              <a:t>and</a:t>
            </a:r>
            <a:r>
              <a:rPr lang="de-DE" dirty="0"/>
              <a:t> Base</a:t>
            </a:r>
          </a:p>
        </p:txBody>
      </p:sp>
    </p:spTree>
    <p:extLst>
      <p:ext uri="{BB962C8B-B14F-4D97-AF65-F5344CB8AC3E}">
        <p14:creationId xmlns:p14="http://schemas.microsoft.com/office/powerpoint/2010/main" val="1392175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lage">
    <p:spTree>
      <p:nvGrpSpPr>
        <p:cNvPr id="1" name=""/>
        <p:cNvGrpSpPr/>
        <p:nvPr/>
      </p:nvGrpSpPr>
      <p:grpSpPr>
        <a:xfrm>
          <a:off x="0" y="0"/>
          <a:ext cx="0" cy="0"/>
          <a:chOff x="0" y="0"/>
          <a:chExt cx="0" cy="0"/>
        </a:xfrm>
      </p:grpSpPr>
      <p:sp>
        <p:nvSpPr>
          <p:cNvPr id="14"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3" name="Bildplatzhalter 2">
            <a:extLst>
              <a:ext uri="{FF2B5EF4-FFF2-40B4-BE49-F238E27FC236}">
                <a16:creationId xmlns:a16="http://schemas.microsoft.com/office/drawing/2014/main" id="{8F280936-696B-4DE1-ADF9-0D5BB59DC206}"/>
              </a:ext>
            </a:extLst>
          </p:cNvPr>
          <p:cNvSpPr>
            <a:spLocks noGrp="1"/>
          </p:cNvSpPr>
          <p:nvPr>
            <p:ph type="pic" sz="quarter" idx="10"/>
          </p:nvPr>
        </p:nvSpPr>
        <p:spPr>
          <a:xfrm>
            <a:off x="110781" y="120307"/>
            <a:ext cx="3818667" cy="3420000"/>
          </a:xfrm>
        </p:spPr>
        <p:txBody>
          <a:bodyPr/>
          <a:lstStyle/>
          <a:p>
            <a:r>
              <a:rPr lang="de-DE"/>
              <a:t>Bild durch Klicken auf Symbol hinzufügen</a:t>
            </a:r>
          </a:p>
        </p:txBody>
      </p:sp>
      <p:sp>
        <p:nvSpPr>
          <p:cNvPr id="27" name="Bildplatzhalter 2">
            <a:extLst>
              <a:ext uri="{FF2B5EF4-FFF2-40B4-BE49-F238E27FC236}">
                <a16:creationId xmlns:a16="http://schemas.microsoft.com/office/drawing/2014/main" id="{7BB36645-D897-4FE6-A9C6-7D7CD81F68E9}"/>
              </a:ext>
            </a:extLst>
          </p:cNvPr>
          <p:cNvSpPr>
            <a:spLocks noGrp="1"/>
          </p:cNvSpPr>
          <p:nvPr>
            <p:ph type="pic" sz="quarter" idx="12"/>
          </p:nvPr>
        </p:nvSpPr>
        <p:spPr>
          <a:xfrm>
            <a:off x="4069063" y="120307"/>
            <a:ext cx="3373438" cy="3420000"/>
          </a:xfrm>
        </p:spPr>
        <p:txBody>
          <a:bodyPr/>
          <a:lstStyle/>
          <a:p>
            <a:r>
              <a:rPr lang="de-DE"/>
              <a:t>Bild durch Klicken auf Symbol hinzufügen</a:t>
            </a:r>
          </a:p>
        </p:txBody>
      </p:sp>
      <p:sp>
        <p:nvSpPr>
          <p:cNvPr id="28" name="Bildplatzhalter 2">
            <a:extLst>
              <a:ext uri="{FF2B5EF4-FFF2-40B4-BE49-F238E27FC236}">
                <a16:creationId xmlns:a16="http://schemas.microsoft.com/office/drawing/2014/main" id="{7F1FFE2A-0EF3-4D53-A5A8-B425C3E97872}"/>
              </a:ext>
            </a:extLst>
          </p:cNvPr>
          <p:cNvSpPr>
            <a:spLocks noGrp="1"/>
          </p:cNvSpPr>
          <p:nvPr>
            <p:ph type="pic" sz="quarter" idx="13"/>
          </p:nvPr>
        </p:nvSpPr>
        <p:spPr>
          <a:xfrm>
            <a:off x="110780" y="3669400"/>
            <a:ext cx="5437403" cy="3420000"/>
          </a:xfrm>
        </p:spPr>
        <p:txBody>
          <a:bodyPr/>
          <a:lstStyle/>
          <a:p>
            <a:r>
              <a:rPr lang="de-DE"/>
              <a:t>Bild durch Klicken auf Symbol hinzufügen</a:t>
            </a:r>
          </a:p>
        </p:txBody>
      </p:sp>
      <p:sp>
        <p:nvSpPr>
          <p:cNvPr id="29" name="Bildplatzhalter 2">
            <a:extLst>
              <a:ext uri="{FF2B5EF4-FFF2-40B4-BE49-F238E27FC236}">
                <a16:creationId xmlns:a16="http://schemas.microsoft.com/office/drawing/2014/main" id="{1AA6FDB6-5995-4E7F-9867-A8102D34CB21}"/>
              </a:ext>
            </a:extLst>
          </p:cNvPr>
          <p:cNvSpPr>
            <a:spLocks noGrp="1"/>
          </p:cNvSpPr>
          <p:nvPr>
            <p:ph type="pic" sz="quarter" idx="14"/>
          </p:nvPr>
        </p:nvSpPr>
        <p:spPr>
          <a:xfrm>
            <a:off x="5672782" y="3669400"/>
            <a:ext cx="3818667" cy="3420000"/>
          </a:xfrm>
        </p:spPr>
        <p:txBody>
          <a:bodyPr/>
          <a:lstStyle/>
          <a:p>
            <a:r>
              <a:rPr lang="de-DE"/>
              <a:t>Bild durch Klicken auf Symbol hinzufügen</a:t>
            </a:r>
          </a:p>
        </p:txBody>
      </p:sp>
      <p:sp>
        <p:nvSpPr>
          <p:cNvPr id="30" name="Bildplatzhalter 2">
            <a:extLst>
              <a:ext uri="{FF2B5EF4-FFF2-40B4-BE49-F238E27FC236}">
                <a16:creationId xmlns:a16="http://schemas.microsoft.com/office/drawing/2014/main" id="{73A641C7-3CB3-48AA-80F1-286F9113925F}"/>
              </a:ext>
            </a:extLst>
          </p:cNvPr>
          <p:cNvSpPr>
            <a:spLocks noGrp="1"/>
          </p:cNvSpPr>
          <p:nvPr>
            <p:ph type="pic" sz="quarter" idx="15"/>
          </p:nvPr>
        </p:nvSpPr>
        <p:spPr>
          <a:xfrm>
            <a:off x="7582116" y="120307"/>
            <a:ext cx="5117884" cy="3420000"/>
          </a:xfrm>
        </p:spPr>
        <p:txBody>
          <a:bodyPr/>
          <a:lstStyle/>
          <a:p>
            <a:r>
              <a:rPr lang="de-DE"/>
              <a:t>Bild durch Klicken auf Symbol hinzufügen</a:t>
            </a:r>
          </a:p>
        </p:txBody>
      </p:sp>
    </p:spTree>
    <p:extLst>
      <p:ext uri="{BB962C8B-B14F-4D97-AF65-F5344CB8AC3E}">
        <p14:creationId xmlns:p14="http://schemas.microsoft.com/office/powerpoint/2010/main" val="2270247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lage 2">
    <p:spTree>
      <p:nvGrpSpPr>
        <p:cNvPr id="1" name=""/>
        <p:cNvGrpSpPr/>
        <p:nvPr/>
      </p:nvGrpSpPr>
      <p:grpSpPr>
        <a:xfrm>
          <a:off x="0" y="0"/>
          <a:ext cx="0" cy="0"/>
          <a:chOff x="0" y="0"/>
          <a:chExt cx="0" cy="0"/>
        </a:xfrm>
      </p:grpSpPr>
      <p:sp>
        <p:nvSpPr>
          <p:cNvPr id="14" name="Foliennummernplatzhalter 2"/>
          <p:cNvSpPr>
            <a:spLocks noGrp="1"/>
          </p:cNvSpPr>
          <p:nvPr>
            <p:ph type="sldNum" sz="quarter" idx="4"/>
          </p:nvPr>
        </p:nvSpPr>
        <p:spPr>
          <a:xfrm>
            <a:off x="12303124" y="215901"/>
            <a:ext cx="288925" cy="215899"/>
          </a:xfrm>
          <a:prstGeom prst="rect">
            <a:avLst/>
          </a:prstGeom>
        </p:spPr>
        <p:txBody>
          <a:bodyPr vert="horz" lIns="0" tIns="0" rIns="0" bIns="0" rtlCol="0" anchor="t"/>
          <a:lstStyle>
            <a:lvl1pPr algn="r">
              <a:defRPr sz="900">
                <a:solidFill>
                  <a:schemeClr val="tx1"/>
                </a:solidFill>
              </a:defRPr>
            </a:lvl1pPr>
          </a:lstStyle>
          <a:p>
            <a:fld id="{8F31E5E0-0773-4EAC-84ED-10D819FD9488}" type="slidenum">
              <a:rPr lang="de-DE" smtClean="0"/>
              <a:pPr/>
              <a:t>‹Nr.›</a:t>
            </a:fld>
            <a:endParaRPr lang="de-DE" dirty="0"/>
          </a:p>
        </p:txBody>
      </p:sp>
      <p:sp>
        <p:nvSpPr>
          <p:cNvPr id="3" name="Bildplatzhalter 2">
            <a:extLst>
              <a:ext uri="{FF2B5EF4-FFF2-40B4-BE49-F238E27FC236}">
                <a16:creationId xmlns:a16="http://schemas.microsoft.com/office/drawing/2014/main" id="{8F280936-696B-4DE1-ADF9-0D5BB59DC206}"/>
              </a:ext>
            </a:extLst>
          </p:cNvPr>
          <p:cNvSpPr>
            <a:spLocks noGrp="1"/>
          </p:cNvSpPr>
          <p:nvPr>
            <p:ph type="pic" sz="quarter" idx="10"/>
          </p:nvPr>
        </p:nvSpPr>
        <p:spPr>
          <a:xfrm>
            <a:off x="110781" y="120307"/>
            <a:ext cx="6143967" cy="5207298"/>
          </a:xfrm>
        </p:spPr>
        <p:txBody>
          <a:bodyPr/>
          <a:lstStyle/>
          <a:p>
            <a:r>
              <a:rPr lang="de-DE"/>
              <a:t>Bild durch Klicken auf Symbol hinzufügen</a:t>
            </a:r>
          </a:p>
        </p:txBody>
      </p:sp>
      <p:sp>
        <p:nvSpPr>
          <p:cNvPr id="29" name="Bildplatzhalter 2">
            <a:extLst>
              <a:ext uri="{FF2B5EF4-FFF2-40B4-BE49-F238E27FC236}">
                <a16:creationId xmlns:a16="http://schemas.microsoft.com/office/drawing/2014/main" id="{1AA6FDB6-5995-4E7F-9867-A8102D34CB21}"/>
              </a:ext>
            </a:extLst>
          </p:cNvPr>
          <p:cNvSpPr>
            <a:spLocks noGrp="1"/>
          </p:cNvSpPr>
          <p:nvPr>
            <p:ph type="pic" sz="quarter" idx="14"/>
          </p:nvPr>
        </p:nvSpPr>
        <p:spPr>
          <a:xfrm>
            <a:off x="6440526" y="2807605"/>
            <a:ext cx="3551375" cy="2520000"/>
          </a:xfrm>
        </p:spPr>
        <p:txBody>
          <a:bodyPr/>
          <a:lstStyle/>
          <a:p>
            <a:r>
              <a:rPr lang="de-DE"/>
              <a:t>Bild durch Klicken auf Symbol hinzufügen</a:t>
            </a:r>
            <a:endParaRPr lang="de-DE" dirty="0"/>
          </a:p>
        </p:txBody>
      </p:sp>
      <p:sp>
        <p:nvSpPr>
          <p:cNvPr id="30" name="Bildplatzhalter 2">
            <a:extLst>
              <a:ext uri="{FF2B5EF4-FFF2-40B4-BE49-F238E27FC236}">
                <a16:creationId xmlns:a16="http://schemas.microsoft.com/office/drawing/2014/main" id="{73A641C7-3CB3-48AA-80F1-286F9113925F}"/>
              </a:ext>
            </a:extLst>
          </p:cNvPr>
          <p:cNvSpPr>
            <a:spLocks noGrp="1"/>
          </p:cNvSpPr>
          <p:nvPr>
            <p:ph type="pic" sz="quarter" idx="15"/>
          </p:nvPr>
        </p:nvSpPr>
        <p:spPr>
          <a:xfrm>
            <a:off x="6440527" y="120307"/>
            <a:ext cx="3551375" cy="2520000"/>
          </a:xfrm>
        </p:spPr>
        <p:txBody>
          <a:bodyPr/>
          <a:lstStyle/>
          <a:p>
            <a:r>
              <a:rPr lang="de-DE"/>
              <a:t>Bild durch Klicken auf Symbol hinzufügen</a:t>
            </a:r>
          </a:p>
        </p:txBody>
      </p:sp>
      <p:sp>
        <p:nvSpPr>
          <p:cNvPr id="11" name="Bildplatzhalter 2">
            <a:extLst>
              <a:ext uri="{FF2B5EF4-FFF2-40B4-BE49-F238E27FC236}">
                <a16:creationId xmlns:a16="http://schemas.microsoft.com/office/drawing/2014/main" id="{E8F10BB3-43BF-43D9-9F83-0F87A2EA039D}"/>
              </a:ext>
            </a:extLst>
          </p:cNvPr>
          <p:cNvSpPr>
            <a:spLocks noGrp="1"/>
          </p:cNvSpPr>
          <p:nvPr>
            <p:ph type="pic" sz="quarter" idx="16"/>
          </p:nvPr>
        </p:nvSpPr>
        <p:spPr>
          <a:xfrm>
            <a:off x="110782" y="5498599"/>
            <a:ext cx="2978408" cy="1590455"/>
          </a:xfrm>
        </p:spPr>
        <p:txBody>
          <a:bodyPr/>
          <a:lstStyle/>
          <a:p>
            <a:r>
              <a:rPr lang="de-DE"/>
              <a:t>Bild durch Klicken auf Symbol hinzufügen</a:t>
            </a:r>
            <a:endParaRPr lang="de-DE" dirty="0"/>
          </a:p>
        </p:txBody>
      </p:sp>
      <p:sp>
        <p:nvSpPr>
          <p:cNvPr id="12" name="Bildplatzhalter 2">
            <a:extLst>
              <a:ext uri="{FF2B5EF4-FFF2-40B4-BE49-F238E27FC236}">
                <a16:creationId xmlns:a16="http://schemas.microsoft.com/office/drawing/2014/main" id="{5BA5CBEC-A9DB-4965-BC6B-58CE2A327D98}"/>
              </a:ext>
            </a:extLst>
          </p:cNvPr>
          <p:cNvSpPr>
            <a:spLocks noGrp="1"/>
          </p:cNvSpPr>
          <p:nvPr>
            <p:ph type="pic" sz="quarter" idx="17"/>
          </p:nvPr>
        </p:nvSpPr>
        <p:spPr>
          <a:xfrm>
            <a:off x="3267794" y="5498599"/>
            <a:ext cx="1542795" cy="1590455"/>
          </a:xfrm>
        </p:spPr>
        <p:txBody>
          <a:bodyPr/>
          <a:lstStyle/>
          <a:p>
            <a:r>
              <a:rPr lang="de-DE"/>
              <a:t>Bild durch Klicken auf Symbol hinzufügen</a:t>
            </a:r>
            <a:endParaRPr lang="de-DE" dirty="0"/>
          </a:p>
        </p:txBody>
      </p:sp>
      <p:sp>
        <p:nvSpPr>
          <p:cNvPr id="13" name="Bildplatzhalter 2">
            <a:extLst>
              <a:ext uri="{FF2B5EF4-FFF2-40B4-BE49-F238E27FC236}">
                <a16:creationId xmlns:a16="http://schemas.microsoft.com/office/drawing/2014/main" id="{E6B613CB-E12D-41A6-9A5F-17923591B3F1}"/>
              </a:ext>
            </a:extLst>
          </p:cNvPr>
          <p:cNvSpPr>
            <a:spLocks noGrp="1"/>
          </p:cNvSpPr>
          <p:nvPr>
            <p:ph type="pic" sz="quarter" idx="18"/>
          </p:nvPr>
        </p:nvSpPr>
        <p:spPr>
          <a:xfrm>
            <a:off x="4991563" y="5498599"/>
            <a:ext cx="5000337" cy="1590455"/>
          </a:xfrm>
        </p:spPr>
        <p:txBody>
          <a:bodyPr/>
          <a:lstStyle/>
          <a:p>
            <a:r>
              <a:rPr lang="de-DE"/>
              <a:t>Bild durch Klicken auf Symbol hinzufügen</a:t>
            </a:r>
            <a:endParaRPr lang="de-DE" dirty="0"/>
          </a:p>
        </p:txBody>
      </p:sp>
    </p:spTree>
    <p:extLst>
      <p:ext uri="{BB962C8B-B14F-4D97-AF65-F5344CB8AC3E}">
        <p14:creationId xmlns:p14="http://schemas.microsoft.com/office/powerpoint/2010/main" val="3180526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24" Type="http://schemas.openxmlformats.org/officeDocument/2006/relationships/image" Target="../media/image1.png"/><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theme" Target="../theme/theme2.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455F"/>
        </a:solidFill>
        <a:effectLst/>
      </p:bgPr>
    </p:bg>
    <p:spTree>
      <p:nvGrpSpPr>
        <p:cNvPr id="1" name=""/>
        <p:cNvGrpSpPr/>
        <p:nvPr/>
      </p:nvGrpSpPr>
      <p:grpSpPr>
        <a:xfrm>
          <a:off x="0" y="0"/>
          <a:ext cx="0" cy="0"/>
          <a:chOff x="0" y="0"/>
          <a:chExt cx="0" cy="0"/>
        </a:xfrm>
      </p:grpSpPr>
      <p:sp>
        <p:nvSpPr>
          <p:cNvPr id="6" name="Foliennummernplatzhalter 2"/>
          <p:cNvSpPr>
            <a:spLocks noGrp="1"/>
          </p:cNvSpPr>
          <p:nvPr>
            <p:ph type="sldNum" sz="quarter" idx="4"/>
          </p:nvPr>
        </p:nvSpPr>
        <p:spPr>
          <a:xfrm>
            <a:off x="12303125" y="215900"/>
            <a:ext cx="288925" cy="215900"/>
          </a:xfrm>
          <a:prstGeom prst="rect">
            <a:avLst/>
          </a:prstGeom>
        </p:spPr>
        <p:txBody>
          <a:bodyPr vert="horz" lIns="0" tIns="0" rIns="0" bIns="0" rtlCol="0" anchor="t"/>
          <a:lstStyle>
            <a:lvl1pPr algn="r">
              <a:defRPr sz="900">
                <a:solidFill>
                  <a:schemeClr val="tx1">
                    <a:lumMod val="60000"/>
                    <a:lumOff val="40000"/>
                  </a:schemeClr>
                </a:solidFill>
              </a:defRPr>
            </a:lvl1pPr>
          </a:lstStyle>
          <a:p>
            <a:fld id="{8F31E5E0-0773-4EAC-84ED-10D819FD9488}" type="slidenum">
              <a:rPr lang="de-DE" smtClean="0"/>
              <a:pPr/>
              <a:t>‹Nr.›</a:t>
            </a:fld>
            <a:endParaRPr lang="de-DE" dirty="0"/>
          </a:p>
        </p:txBody>
      </p:sp>
      <p:sp>
        <p:nvSpPr>
          <p:cNvPr id="2" name="Titel Platzhalter 1"/>
          <p:cNvSpPr>
            <a:spLocks noGrp="1"/>
          </p:cNvSpPr>
          <p:nvPr>
            <p:ph type="title"/>
          </p:nvPr>
        </p:nvSpPr>
        <p:spPr>
          <a:xfrm>
            <a:off x="422276" y="431801"/>
            <a:ext cx="11664949" cy="935037"/>
          </a:xfrm>
          <a:prstGeom prst="rect">
            <a:avLst/>
          </a:prstGeom>
        </p:spPr>
        <p:txBody>
          <a:bodyPr vert="horz" lIns="0" tIns="0" rIns="0" bIns="0" rtlCol="0" anchor="t">
            <a:noAutofit/>
          </a:bodyPr>
          <a:lstStyle/>
          <a:p>
            <a:pPr lvl="0">
              <a:lnSpc>
                <a:spcPct val="100000"/>
              </a:lnSpc>
            </a:pPr>
            <a:r>
              <a:rPr lang="de-DE" noProof="0" dirty="0"/>
              <a:t>Master</a:t>
            </a:r>
          </a:p>
        </p:txBody>
      </p:sp>
      <p:sp>
        <p:nvSpPr>
          <p:cNvPr id="4" name="Textplatzhalter 3"/>
          <p:cNvSpPr>
            <a:spLocks noGrp="1"/>
          </p:cNvSpPr>
          <p:nvPr>
            <p:ph type="body" idx="1"/>
          </p:nvPr>
        </p:nvSpPr>
        <p:spPr>
          <a:xfrm>
            <a:off x="422276" y="2016125"/>
            <a:ext cx="9721849" cy="4464050"/>
          </a:xfrm>
          <a:prstGeom prst="rect">
            <a:avLst/>
          </a:prstGeom>
        </p:spPr>
        <p:txBody>
          <a:bodyPr vert="horz" lIns="0" tIns="0" rIns="0" bIns="0" rtlCol="0">
            <a:noAutofit/>
          </a:bodyPr>
          <a:lstStyle/>
          <a:p>
            <a:pPr marL="265113" lvl="0" indent="-265113"/>
            <a:r>
              <a:rPr lang="de-DE" dirty="0"/>
              <a:t>Text, 18pt</a:t>
            </a:r>
          </a:p>
          <a:p>
            <a:pPr marL="539750" lvl="1" indent="-274638"/>
            <a:r>
              <a:rPr lang="de-DE" dirty="0"/>
              <a:t>Bullet</a:t>
            </a:r>
          </a:p>
          <a:p>
            <a:pPr marL="804863" lvl="2" indent="-265113"/>
            <a:r>
              <a:rPr lang="de-DE" dirty="0"/>
              <a:t>Bullet</a:t>
            </a:r>
          </a:p>
          <a:p>
            <a:pPr marL="1079500" lvl="3" indent="-274638"/>
            <a:r>
              <a:rPr lang="de-DE" dirty="0"/>
              <a:t>Bullet</a:t>
            </a:r>
          </a:p>
          <a:p>
            <a:pPr marL="1344613" lvl="4" indent="-265113"/>
            <a:r>
              <a:rPr lang="de-DE" dirty="0"/>
              <a:t>Bullet</a:t>
            </a:r>
          </a:p>
        </p:txBody>
      </p:sp>
      <p:sp>
        <p:nvSpPr>
          <p:cNvPr id="3" name="Fußzeilenplatzhalter 2"/>
          <p:cNvSpPr>
            <a:spLocks noGrp="1"/>
          </p:cNvSpPr>
          <p:nvPr>
            <p:ph type="ftr" sz="quarter" idx="3"/>
          </p:nvPr>
        </p:nvSpPr>
        <p:spPr>
          <a:xfrm>
            <a:off x="422275" y="6700073"/>
            <a:ext cx="11664949" cy="277893"/>
          </a:xfrm>
          <a:prstGeom prst="rect">
            <a:avLst/>
          </a:prstGeom>
        </p:spPr>
        <p:txBody>
          <a:bodyPr vert="horz" lIns="0" tIns="0" rIns="0" bIns="0" rtlCol="0" anchor="b"/>
          <a:lstStyle>
            <a:lvl1pPr algn="l">
              <a:defRPr sz="900">
                <a:solidFill>
                  <a:schemeClr val="tx1">
                    <a:tint val="75000"/>
                  </a:schemeClr>
                </a:solidFill>
              </a:defRPr>
            </a:lvl1pPr>
          </a:lstStyle>
          <a:p>
            <a:endParaRPr lang="de-DE" dirty="0"/>
          </a:p>
        </p:txBody>
      </p:sp>
      <p:pic>
        <p:nvPicPr>
          <p:cNvPr id="9" name="Grafik 8" descr="Ein Bild, das Uhr, Zeichnung, Schild enthält.&#10;&#10;Automatisch generierte Beschreibung">
            <a:extLst>
              <a:ext uri="{FF2B5EF4-FFF2-40B4-BE49-F238E27FC236}">
                <a16:creationId xmlns:a16="http://schemas.microsoft.com/office/drawing/2014/main" id="{BEEAF1FA-4DBA-9F46-BE2C-E50AD1463A92}"/>
              </a:ext>
            </a:extLst>
          </p:cNvPr>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11121128" y="6656913"/>
            <a:ext cx="1255022" cy="400988"/>
          </a:xfrm>
          <a:prstGeom prst="rect">
            <a:avLst/>
          </a:prstGeom>
        </p:spPr>
      </p:pic>
    </p:spTree>
    <p:extLst>
      <p:ext uri="{BB962C8B-B14F-4D97-AF65-F5344CB8AC3E}">
        <p14:creationId xmlns:p14="http://schemas.microsoft.com/office/powerpoint/2010/main" val="737230658"/>
      </p:ext>
    </p:extLst>
  </p:cSld>
  <p:clrMap bg1="lt1" tx1="dk1" bg2="lt2" tx2="dk2" accent1="accent1" accent2="accent2" accent3="accent3" accent4="accent4" accent5="accent5" accent6="accent6" hlink="hlink" folHlink="folHlink"/>
  <p:sldLayoutIdLst>
    <p:sldLayoutId id="2147485147" r:id="rId1"/>
    <p:sldLayoutId id="2147485148" r:id="rId2"/>
    <p:sldLayoutId id="2147485142" r:id="rId3"/>
    <p:sldLayoutId id="2147485153" r:id="rId4"/>
    <p:sldLayoutId id="2147485151" r:id="rId5"/>
    <p:sldLayoutId id="2147485152" r:id="rId6"/>
    <p:sldLayoutId id="2147485154" r:id="rId7"/>
    <p:sldLayoutId id="2147485312" r:id="rId8"/>
    <p:sldLayoutId id="2147485313" r:id="rId9"/>
    <p:sldLayoutId id="2147485155" r:id="rId10"/>
    <p:sldLayoutId id="2147485156" r:id="rId11"/>
    <p:sldLayoutId id="2147485157" r:id="rId12"/>
    <p:sldLayoutId id="2147485158" r:id="rId13"/>
    <p:sldLayoutId id="2147485159" r:id="rId14"/>
    <p:sldLayoutId id="2147485160" r:id="rId15"/>
    <p:sldLayoutId id="2147485311" r:id="rId16"/>
    <p:sldLayoutId id="2147485161" r:id="rId17"/>
    <p:sldLayoutId id="2147485314" r:id="rId18"/>
    <p:sldLayoutId id="2147485320" r:id="rId19"/>
    <p:sldLayoutId id="2147485322" r:id="rId20"/>
    <p:sldLayoutId id="2147485357" r:id="rId21"/>
  </p:sldLayoutIdLst>
  <p:hf hdr="0" ftr="0" dt="0"/>
  <p:txStyles>
    <p:titleStyle>
      <a:lvl1pPr algn="l" defTabSz="1279859" rtl="0" eaLnBrk="1" latinLnBrk="0" hangingPunct="1">
        <a:lnSpc>
          <a:spcPct val="120000"/>
        </a:lnSpc>
        <a:spcBef>
          <a:spcPct val="0"/>
        </a:spcBef>
        <a:buNone/>
        <a:defRPr lang="de-DE" sz="3200" b="1" kern="1200" cap="all" spc="-200" baseline="0" noProof="0" dirty="0">
          <a:solidFill>
            <a:srgbClr val="00455F"/>
          </a:solidFill>
          <a:latin typeface="+mj-lt"/>
          <a:ea typeface="+mj-ea"/>
          <a:cs typeface="+mj-cs"/>
        </a:defRPr>
      </a:lvl1pPr>
    </p:titleStyle>
    <p:bodyStyle>
      <a:lvl1pPr marL="266700" indent="-266700"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chemeClr val="tx1"/>
          </a:solidFill>
          <a:latin typeface="+mn-lt"/>
          <a:ea typeface="+mn-ea"/>
          <a:cs typeface="+mn-cs"/>
        </a:defRPr>
      </a:lvl1pPr>
      <a:lvl2pPr marL="534988" indent="-268288" algn="l" defTabSz="1279859" rtl="0" eaLnBrk="1" latinLnBrk="0" hangingPunct="1">
        <a:lnSpc>
          <a:spcPct val="120000"/>
        </a:lnSpc>
        <a:spcBef>
          <a:spcPts val="0"/>
        </a:spcBef>
        <a:spcAft>
          <a:spcPts val="1200"/>
        </a:spcAft>
        <a:buFont typeface="Arial" panose="020B0604020202020204" pitchFamily="34" charset="0"/>
        <a:buChar char="»"/>
        <a:defRPr lang="de-DE" sz="1800" kern="1200" dirty="0" smtClean="0">
          <a:solidFill>
            <a:schemeClr val="tx1"/>
          </a:solidFill>
          <a:latin typeface="+mn-lt"/>
          <a:ea typeface="+mn-ea"/>
          <a:cs typeface="+mn-cs"/>
        </a:defRPr>
      </a:lvl2pPr>
      <a:lvl3pPr marL="801688" indent="-266700" algn="l" defTabSz="1279859" rtl="0" eaLnBrk="1" latinLnBrk="0" hangingPunct="1">
        <a:lnSpc>
          <a:spcPct val="120000"/>
        </a:lnSpc>
        <a:spcBef>
          <a:spcPts val="0"/>
        </a:spcBef>
        <a:spcAft>
          <a:spcPts val="1200"/>
        </a:spcAft>
        <a:buFont typeface="Arial" panose="020B0604020202020204" pitchFamily="34" charset="0"/>
        <a:buChar char="»"/>
        <a:defRPr lang="de-DE" sz="1800" kern="1200" dirty="0" smtClean="0">
          <a:solidFill>
            <a:schemeClr val="tx1"/>
          </a:solidFill>
          <a:latin typeface="+mn-lt"/>
          <a:ea typeface="+mn-ea"/>
          <a:cs typeface="+mn-cs"/>
        </a:defRPr>
      </a:lvl3pPr>
      <a:lvl4pPr marL="1077913" indent="-276225" algn="l" defTabSz="1279859" rtl="0" eaLnBrk="1" latinLnBrk="0" hangingPunct="1">
        <a:lnSpc>
          <a:spcPct val="120000"/>
        </a:lnSpc>
        <a:spcBef>
          <a:spcPts val="0"/>
        </a:spcBef>
        <a:spcAft>
          <a:spcPts val="1200"/>
        </a:spcAft>
        <a:buFont typeface="Arial" panose="020B0604020202020204" pitchFamily="34" charset="0"/>
        <a:buChar char="»"/>
        <a:defRPr lang="de-DE" sz="1800" kern="1200" dirty="0" smtClean="0">
          <a:solidFill>
            <a:schemeClr val="tx1"/>
          </a:solidFill>
          <a:latin typeface="+mn-lt"/>
          <a:ea typeface="+mn-ea"/>
          <a:cs typeface="+mn-cs"/>
        </a:defRPr>
      </a:lvl4pPr>
      <a:lvl5pPr marL="1346200" indent="-268288" algn="l" defTabSz="1279859" rtl="0" eaLnBrk="1" latinLnBrk="0" hangingPunct="1">
        <a:lnSpc>
          <a:spcPct val="120000"/>
        </a:lnSpc>
        <a:spcBef>
          <a:spcPts val="0"/>
        </a:spcBef>
        <a:spcAft>
          <a:spcPts val="1200"/>
        </a:spcAft>
        <a:buFont typeface="Arial" panose="020B0604020202020204" pitchFamily="34" charset="0"/>
        <a:buChar char="»"/>
        <a:defRPr lang="de-DE" sz="1800" kern="1200" dirty="0">
          <a:solidFill>
            <a:schemeClr val="tx1"/>
          </a:solidFill>
          <a:latin typeface="+mn-lt"/>
          <a:ea typeface="+mn-ea"/>
          <a:cs typeface="+mn-cs"/>
        </a:defRPr>
      </a:lvl5pPr>
      <a:lvl6pPr marL="3519612" indent="-319965" algn="l" defTabSz="1279859" rtl="0" eaLnBrk="1" latinLnBrk="0" hangingPunct="1">
        <a:lnSpc>
          <a:spcPct val="90000"/>
        </a:lnSpc>
        <a:spcBef>
          <a:spcPts val="700"/>
        </a:spcBef>
        <a:buFont typeface="Arial" panose="020B0604020202020204" pitchFamily="34" charset="0"/>
        <a:buChar char="•"/>
        <a:defRPr sz="2519" kern="1200">
          <a:solidFill>
            <a:schemeClr val="tx1"/>
          </a:solidFill>
          <a:latin typeface="+mn-lt"/>
          <a:ea typeface="+mn-ea"/>
          <a:cs typeface="+mn-cs"/>
        </a:defRPr>
      </a:lvl6pPr>
      <a:lvl7pPr marL="4159541" indent="-319965" algn="l" defTabSz="1279859" rtl="0" eaLnBrk="1" latinLnBrk="0" hangingPunct="1">
        <a:lnSpc>
          <a:spcPct val="90000"/>
        </a:lnSpc>
        <a:spcBef>
          <a:spcPts val="700"/>
        </a:spcBef>
        <a:buFont typeface="Arial" panose="020B0604020202020204" pitchFamily="34" charset="0"/>
        <a:buChar char="•"/>
        <a:defRPr sz="2519" kern="1200">
          <a:solidFill>
            <a:schemeClr val="tx1"/>
          </a:solidFill>
          <a:latin typeface="+mn-lt"/>
          <a:ea typeface="+mn-ea"/>
          <a:cs typeface="+mn-cs"/>
        </a:defRPr>
      </a:lvl7pPr>
      <a:lvl8pPr marL="4799470" indent="-319965" algn="l" defTabSz="1279859" rtl="0" eaLnBrk="1" latinLnBrk="0" hangingPunct="1">
        <a:lnSpc>
          <a:spcPct val="90000"/>
        </a:lnSpc>
        <a:spcBef>
          <a:spcPts val="700"/>
        </a:spcBef>
        <a:buFont typeface="Arial" panose="020B0604020202020204" pitchFamily="34" charset="0"/>
        <a:buChar char="•"/>
        <a:defRPr sz="2519" kern="1200">
          <a:solidFill>
            <a:schemeClr val="tx1"/>
          </a:solidFill>
          <a:latin typeface="+mn-lt"/>
          <a:ea typeface="+mn-ea"/>
          <a:cs typeface="+mn-cs"/>
        </a:defRPr>
      </a:lvl8pPr>
      <a:lvl9pPr marL="5439400" indent="-319965" algn="l" defTabSz="1279859" rtl="0" eaLnBrk="1" latinLnBrk="0" hangingPunct="1">
        <a:lnSpc>
          <a:spcPct val="90000"/>
        </a:lnSpc>
        <a:spcBef>
          <a:spcPts val="700"/>
        </a:spcBef>
        <a:buFont typeface="Arial" panose="020B0604020202020204" pitchFamily="34" charset="0"/>
        <a:buChar char="•"/>
        <a:defRPr sz="2519" kern="1200">
          <a:solidFill>
            <a:schemeClr val="tx1"/>
          </a:solidFill>
          <a:latin typeface="+mn-lt"/>
          <a:ea typeface="+mn-ea"/>
          <a:cs typeface="+mn-cs"/>
        </a:defRPr>
      </a:lvl9pPr>
    </p:bodyStyle>
    <p:otherStyle>
      <a:defPPr>
        <a:defRPr lang="en-US"/>
      </a:defPPr>
      <a:lvl1pPr marL="0" algn="l" defTabSz="1279859" rtl="0" eaLnBrk="1" latinLnBrk="0" hangingPunct="1">
        <a:defRPr sz="2519" kern="1200">
          <a:solidFill>
            <a:schemeClr val="tx1"/>
          </a:solidFill>
          <a:latin typeface="+mn-lt"/>
          <a:ea typeface="+mn-ea"/>
          <a:cs typeface="+mn-cs"/>
        </a:defRPr>
      </a:lvl1pPr>
      <a:lvl2pPr marL="639930" algn="l" defTabSz="1279859" rtl="0" eaLnBrk="1" latinLnBrk="0" hangingPunct="1">
        <a:defRPr sz="2519" kern="1200">
          <a:solidFill>
            <a:schemeClr val="tx1"/>
          </a:solidFill>
          <a:latin typeface="+mn-lt"/>
          <a:ea typeface="+mn-ea"/>
          <a:cs typeface="+mn-cs"/>
        </a:defRPr>
      </a:lvl2pPr>
      <a:lvl3pPr marL="1279859" algn="l" defTabSz="1279859" rtl="0" eaLnBrk="1" latinLnBrk="0" hangingPunct="1">
        <a:defRPr sz="2519" kern="1200">
          <a:solidFill>
            <a:schemeClr val="tx1"/>
          </a:solidFill>
          <a:latin typeface="+mn-lt"/>
          <a:ea typeface="+mn-ea"/>
          <a:cs typeface="+mn-cs"/>
        </a:defRPr>
      </a:lvl3pPr>
      <a:lvl4pPr marL="1919789" algn="l" defTabSz="1279859" rtl="0" eaLnBrk="1" latinLnBrk="0" hangingPunct="1">
        <a:defRPr sz="2519" kern="1200">
          <a:solidFill>
            <a:schemeClr val="tx1"/>
          </a:solidFill>
          <a:latin typeface="+mn-lt"/>
          <a:ea typeface="+mn-ea"/>
          <a:cs typeface="+mn-cs"/>
        </a:defRPr>
      </a:lvl4pPr>
      <a:lvl5pPr marL="2559718" algn="l" defTabSz="1279859" rtl="0" eaLnBrk="1" latinLnBrk="0" hangingPunct="1">
        <a:defRPr sz="2519" kern="1200">
          <a:solidFill>
            <a:schemeClr val="tx1"/>
          </a:solidFill>
          <a:latin typeface="+mn-lt"/>
          <a:ea typeface="+mn-ea"/>
          <a:cs typeface="+mn-cs"/>
        </a:defRPr>
      </a:lvl5pPr>
      <a:lvl6pPr marL="3199648" algn="l" defTabSz="1279859" rtl="0" eaLnBrk="1" latinLnBrk="0" hangingPunct="1">
        <a:defRPr sz="2519" kern="1200">
          <a:solidFill>
            <a:schemeClr val="tx1"/>
          </a:solidFill>
          <a:latin typeface="+mn-lt"/>
          <a:ea typeface="+mn-ea"/>
          <a:cs typeface="+mn-cs"/>
        </a:defRPr>
      </a:lvl6pPr>
      <a:lvl7pPr marL="3839577" algn="l" defTabSz="1279859" rtl="0" eaLnBrk="1" latinLnBrk="0" hangingPunct="1">
        <a:defRPr sz="2519" kern="1200">
          <a:solidFill>
            <a:schemeClr val="tx1"/>
          </a:solidFill>
          <a:latin typeface="+mn-lt"/>
          <a:ea typeface="+mn-ea"/>
          <a:cs typeface="+mn-cs"/>
        </a:defRPr>
      </a:lvl7pPr>
      <a:lvl8pPr marL="4479505" algn="l" defTabSz="1279859" rtl="0" eaLnBrk="1" latinLnBrk="0" hangingPunct="1">
        <a:defRPr sz="2519" kern="1200">
          <a:solidFill>
            <a:schemeClr val="tx1"/>
          </a:solidFill>
          <a:latin typeface="+mn-lt"/>
          <a:ea typeface="+mn-ea"/>
          <a:cs typeface="+mn-cs"/>
        </a:defRPr>
      </a:lvl8pPr>
      <a:lvl9pPr marL="5119435" algn="l" defTabSz="1279859" rtl="0" eaLnBrk="1" latinLnBrk="0" hangingPunct="1">
        <a:defRPr sz="2519"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72">
          <p15:clr>
            <a:srgbClr val="F26B43"/>
          </p15:clr>
        </p15:guide>
        <p15:guide id="1" pos="3940">
          <p15:clr>
            <a:srgbClr val="F26B43"/>
          </p15:clr>
        </p15:guide>
        <p15:guide id="2" pos="266">
          <p15:clr>
            <a:srgbClr val="F26B43"/>
          </p15:clr>
        </p15:guide>
        <p15:guide id="3" orient="horz" pos="4218">
          <p15:clr>
            <a:srgbClr val="A4A3A4"/>
          </p15:clr>
        </p15:guide>
        <p15:guide id="5" orient="horz" pos="4399">
          <p15:clr>
            <a:srgbClr val="A4A3A4"/>
          </p15:clr>
        </p15:guide>
        <p15:guide id="6" pos="7932">
          <p15:clr>
            <a:srgbClr val="A4A3A4"/>
          </p15:clr>
        </p15:guide>
        <p15:guide id="7" pos="7750">
          <p15:clr>
            <a:srgbClr val="A4A3A4"/>
          </p15:clr>
        </p15:guide>
        <p15:guide id="8" orient="horz" pos="4082">
          <p15:clr>
            <a:srgbClr val="F26B43"/>
          </p15:clr>
        </p15:guide>
        <p15:guide id="9" orient="horz" pos="1270">
          <p15:clr>
            <a:srgbClr val="F26B43"/>
          </p15:clr>
        </p15:guide>
        <p15:guide id="10" orient="horz" pos="1701" userDrawn="1">
          <p15:clr>
            <a:srgbClr val="A4A3A4"/>
          </p15:clr>
        </p15:guide>
        <p15:guide id="12" pos="4054">
          <p15:clr>
            <a:srgbClr val="A4A3A4"/>
          </p15:clr>
        </p15:guide>
        <p15:guide id="13" orient="horz" pos="2676">
          <p15:clr>
            <a:srgbClr val="A4A3A4"/>
          </p15:clr>
        </p15:guide>
        <p15:guide id="14" orient="horz" pos="2562">
          <p15:clr>
            <a:srgbClr val="A4A3A4"/>
          </p15:clr>
        </p15:guide>
        <p15:guide id="15" orient="horz" pos="2789">
          <p15:clr>
            <a:srgbClr val="A4A3A4"/>
          </p15:clr>
        </p15:guide>
        <p15:guide id="16" orient="horz" pos="3651" userDrawn="1">
          <p15:clr>
            <a:srgbClr val="A4A3A4"/>
          </p15:clr>
        </p15:guide>
        <p15:guide id="17" orient="horz" pos="136">
          <p15:clr>
            <a:srgbClr val="A4A3A4"/>
          </p15:clr>
        </p15:guide>
        <p15:guide id="18" orient="horz" pos="861">
          <p15:clr>
            <a:srgbClr val="F26B43"/>
          </p15:clr>
        </p15:guide>
        <p15:guide id="22" pos="7614">
          <p15:clr>
            <a:srgbClr val="F26B43"/>
          </p15:clr>
        </p15:guide>
        <p15:guide id="26" pos="1491">
          <p15:clr>
            <a:srgbClr val="A4A3A4"/>
          </p15:clr>
        </p15:guide>
        <p15:guide id="27" pos="2716">
          <p15:clr>
            <a:srgbClr val="A4A3A4"/>
          </p15:clr>
        </p15:guide>
        <p15:guide id="28" pos="5165">
          <p15:clr>
            <a:srgbClr val="A4A3A4"/>
          </p15:clr>
        </p15:guide>
        <p15:guide id="29" pos="6390">
          <p15:clr>
            <a:srgbClr val="A4A3A4"/>
          </p15:clr>
        </p15:guide>
        <p15:guide id="30" pos="3827">
          <p15:clr>
            <a:srgbClr val="A4A3A4"/>
          </p15:clr>
        </p15:guide>
        <p15:guide id="31" pos="62">
          <p15:clr>
            <a:srgbClr val="A4A3A4"/>
          </p15:clr>
        </p15:guide>
        <p15:guide id="32" orient="horz" pos="68">
          <p15:clr>
            <a:srgbClr val="A4A3A4"/>
          </p15:clr>
        </p15:guide>
        <p15:guide id="33" pos="8000">
          <p15:clr>
            <a:srgbClr val="A4A3A4"/>
          </p15:clr>
        </p15:guide>
        <p15:guide id="34" orient="horz" pos="4467">
          <p15:clr>
            <a:srgbClr val="A4A3A4"/>
          </p15:clr>
        </p15:guide>
        <p15:guide id="35" orient="horz" pos="2131" userDrawn="1">
          <p15:clr>
            <a:srgbClr val="A4A3A4"/>
          </p15:clr>
        </p15:guide>
        <p15:guide id="36" orient="horz" pos="3220" userDrawn="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455F"/>
        </a:solidFill>
        <a:effectLst/>
      </p:bgPr>
    </p:bg>
    <p:spTree>
      <p:nvGrpSpPr>
        <p:cNvPr id="1" name=""/>
        <p:cNvGrpSpPr/>
        <p:nvPr/>
      </p:nvGrpSpPr>
      <p:grpSpPr>
        <a:xfrm>
          <a:off x="0" y="0"/>
          <a:ext cx="0" cy="0"/>
          <a:chOff x="0" y="0"/>
          <a:chExt cx="0" cy="0"/>
        </a:xfrm>
      </p:grpSpPr>
      <p:sp>
        <p:nvSpPr>
          <p:cNvPr id="6" name="Foliennummernplatzhalter 2"/>
          <p:cNvSpPr>
            <a:spLocks noGrp="1"/>
          </p:cNvSpPr>
          <p:nvPr>
            <p:ph type="sldNum" sz="quarter" idx="4"/>
          </p:nvPr>
        </p:nvSpPr>
        <p:spPr>
          <a:xfrm>
            <a:off x="12303125" y="215900"/>
            <a:ext cx="288925" cy="215900"/>
          </a:xfrm>
          <a:prstGeom prst="rect">
            <a:avLst/>
          </a:prstGeom>
        </p:spPr>
        <p:txBody>
          <a:bodyPr vert="horz" lIns="0" tIns="0" rIns="0" bIns="0" rtlCol="0" anchor="t"/>
          <a:lstStyle>
            <a:lvl1pPr algn="r">
              <a:defRPr sz="900">
                <a:solidFill>
                  <a:schemeClr val="tx1">
                    <a:lumMod val="60000"/>
                    <a:lumOff val="40000"/>
                  </a:schemeClr>
                </a:solidFill>
              </a:defRPr>
            </a:lvl1pPr>
          </a:lstStyle>
          <a:p>
            <a:fld id="{8F31E5E0-0773-4EAC-84ED-10D819FD9488}" type="slidenum">
              <a:rPr lang="de-DE" smtClean="0"/>
              <a:pPr/>
              <a:t>‹Nr.›</a:t>
            </a:fld>
            <a:endParaRPr lang="de-DE" dirty="0"/>
          </a:p>
        </p:txBody>
      </p:sp>
      <p:sp>
        <p:nvSpPr>
          <p:cNvPr id="2" name="Titel Platzhalter 1"/>
          <p:cNvSpPr>
            <a:spLocks noGrp="1"/>
          </p:cNvSpPr>
          <p:nvPr>
            <p:ph type="title"/>
          </p:nvPr>
        </p:nvSpPr>
        <p:spPr>
          <a:xfrm>
            <a:off x="422276" y="431801"/>
            <a:ext cx="11664949" cy="935037"/>
          </a:xfrm>
          <a:prstGeom prst="rect">
            <a:avLst/>
          </a:prstGeom>
        </p:spPr>
        <p:txBody>
          <a:bodyPr vert="horz" lIns="0" tIns="0" rIns="0" bIns="0" rtlCol="0" anchor="t">
            <a:noAutofit/>
          </a:bodyPr>
          <a:lstStyle/>
          <a:p>
            <a:pPr lvl="0">
              <a:lnSpc>
                <a:spcPct val="100000"/>
              </a:lnSpc>
            </a:pPr>
            <a:r>
              <a:rPr lang="de-DE" noProof="0" dirty="0"/>
              <a:t>Master</a:t>
            </a:r>
          </a:p>
        </p:txBody>
      </p:sp>
      <p:sp>
        <p:nvSpPr>
          <p:cNvPr id="4" name="Textplatzhalter 3"/>
          <p:cNvSpPr>
            <a:spLocks noGrp="1"/>
          </p:cNvSpPr>
          <p:nvPr>
            <p:ph type="body" idx="1"/>
          </p:nvPr>
        </p:nvSpPr>
        <p:spPr>
          <a:xfrm>
            <a:off x="422276" y="2016125"/>
            <a:ext cx="9721849" cy="4464050"/>
          </a:xfrm>
          <a:prstGeom prst="rect">
            <a:avLst/>
          </a:prstGeom>
        </p:spPr>
        <p:txBody>
          <a:bodyPr vert="horz" lIns="0" tIns="0" rIns="0" bIns="0" rtlCol="0">
            <a:noAutofit/>
          </a:bodyPr>
          <a:lstStyle/>
          <a:p>
            <a:pPr marL="265113" lvl="0" indent="-265113"/>
            <a:r>
              <a:rPr lang="de-DE" dirty="0"/>
              <a:t>Text, 18pt</a:t>
            </a:r>
          </a:p>
          <a:p>
            <a:pPr marL="539750" lvl="1" indent="-274638"/>
            <a:r>
              <a:rPr lang="de-DE" dirty="0"/>
              <a:t>Bullet</a:t>
            </a:r>
          </a:p>
          <a:p>
            <a:pPr marL="804863" lvl="2" indent="-265113"/>
            <a:r>
              <a:rPr lang="de-DE" dirty="0"/>
              <a:t>Bullet</a:t>
            </a:r>
          </a:p>
          <a:p>
            <a:pPr marL="1079500" lvl="3" indent="-274638"/>
            <a:r>
              <a:rPr lang="de-DE" dirty="0"/>
              <a:t>Bullet</a:t>
            </a:r>
          </a:p>
          <a:p>
            <a:pPr marL="1344613" lvl="4" indent="-265113"/>
            <a:r>
              <a:rPr lang="de-DE" dirty="0"/>
              <a:t>Bullet</a:t>
            </a:r>
          </a:p>
        </p:txBody>
      </p:sp>
      <p:sp>
        <p:nvSpPr>
          <p:cNvPr id="3" name="Fußzeilenplatzhalter 2"/>
          <p:cNvSpPr>
            <a:spLocks noGrp="1"/>
          </p:cNvSpPr>
          <p:nvPr>
            <p:ph type="ftr" sz="quarter" idx="3"/>
          </p:nvPr>
        </p:nvSpPr>
        <p:spPr>
          <a:xfrm>
            <a:off x="422275" y="6700073"/>
            <a:ext cx="11664949" cy="277893"/>
          </a:xfrm>
          <a:prstGeom prst="rect">
            <a:avLst/>
          </a:prstGeom>
        </p:spPr>
        <p:txBody>
          <a:bodyPr vert="horz" lIns="0" tIns="0" rIns="0" bIns="0" rtlCol="0" anchor="b"/>
          <a:lstStyle>
            <a:lvl1pPr algn="l">
              <a:defRPr sz="900">
                <a:solidFill>
                  <a:schemeClr val="tx1">
                    <a:tint val="75000"/>
                  </a:schemeClr>
                </a:solidFill>
              </a:defRPr>
            </a:lvl1pPr>
          </a:lstStyle>
          <a:p>
            <a:endParaRPr lang="de-DE" dirty="0"/>
          </a:p>
        </p:txBody>
      </p:sp>
      <p:pic>
        <p:nvPicPr>
          <p:cNvPr id="9" name="Grafik 8" descr="Ein Bild, das Uhr, Zeichnung, Schild enthält.&#10;&#10;Automatisch generierte Beschreibung">
            <a:extLst>
              <a:ext uri="{FF2B5EF4-FFF2-40B4-BE49-F238E27FC236}">
                <a16:creationId xmlns:a16="http://schemas.microsoft.com/office/drawing/2014/main" id="{BEEAF1FA-4DBA-9F46-BE2C-E50AD1463A92}"/>
              </a:ext>
            </a:extLst>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121128" y="6656913"/>
            <a:ext cx="1255022" cy="400988"/>
          </a:xfrm>
          <a:prstGeom prst="rect">
            <a:avLst/>
          </a:prstGeom>
        </p:spPr>
      </p:pic>
    </p:spTree>
    <p:extLst>
      <p:ext uri="{BB962C8B-B14F-4D97-AF65-F5344CB8AC3E}">
        <p14:creationId xmlns:p14="http://schemas.microsoft.com/office/powerpoint/2010/main" val="726180540"/>
      </p:ext>
    </p:extLst>
  </p:cSld>
  <p:clrMap bg1="lt1" tx1="dk1" bg2="lt2" tx2="dk2" accent1="accent1" accent2="accent2" accent3="accent3" accent4="accent4" accent5="accent5" accent6="accent6" hlink="hlink" folHlink="folHlink"/>
  <p:sldLayoutIdLst>
    <p:sldLayoutId id="2147485370" r:id="rId1"/>
    <p:sldLayoutId id="2147485380" r:id="rId2"/>
    <p:sldLayoutId id="2147485382" r:id="rId3"/>
    <p:sldLayoutId id="2147485384" r:id="rId4"/>
    <p:sldLayoutId id="2147485385" r:id="rId5"/>
    <p:sldLayoutId id="2147485386" r:id="rId6"/>
    <p:sldLayoutId id="2147485388" r:id="rId7"/>
    <p:sldLayoutId id="2147485390" r:id="rId8"/>
    <p:sldLayoutId id="2147485391" r:id="rId9"/>
    <p:sldLayoutId id="2147485392" r:id="rId10"/>
    <p:sldLayoutId id="2147485393" r:id="rId11"/>
    <p:sldLayoutId id="2147485394" r:id="rId12"/>
    <p:sldLayoutId id="2147485395" r:id="rId13"/>
    <p:sldLayoutId id="2147485396" r:id="rId14"/>
    <p:sldLayoutId id="2147485397" r:id="rId15"/>
    <p:sldLayoutId id="2147485398" r:id="rId16"/>
    <p:sldLayoutId id="2147485399" r:id="rId17"/>
    <p:sldLayoutId id="2147485401" r:id="rId18"/>
    <p:sldLayoutId id="2147485404" r:id="rId19"/>
    <p:sldLayoutId id="2147485409" r:id="rId20"/>
    <p:sldLayoutId id="2147485415" r:id="rId21"/>
    <p:sldLayoutId id="2147485416" r:id="rId22"/>
  </p:sldLayoutIdLst>
  <p:hf hdr="0" ftr="0" dt="0"/>
  <p:txStyles>
    <p:titleStyle>
      <a:lvl1pPr algn="l" defTabSz="1279859" rtl="0" eaLnBrk="1" latinLnBrk="0" hangingPunct="1">
        <a:lnSpc>
          <a:spcPct val="120000"/>
        </a:lnSpc>
        <a:spcBef>
          <a:spcPct val="0"/>
        </a:spcBef>
        <a:buNone/>
        <a:defRPr lang="de-DE" sz="3200" b="1" kern="1200" cap="all" spc="-200" baseline="0" noProof="0" dirty="0">
          <a:solidFill>
            <a:schemeClr val="tx1"/>
          </a:solidFill>
          <a:latin typeface="+mj-lt"/>
          <a:ea typeface="+mj-ea"/>
          <a:cs typeface="+mj-cs"/>
        </a:defRPr>
      </a:lvl1pPr>
    </p:titleStyle>
    <p:bodyStyle>
      <a:lvl1pPr marL="266700" indent="-266700" algn="l" defTabSz="1279859" rtl="0" eaLnBrk="1" latinLnBrk="0" hangingPunct="1">
        <a:lnSpc>
          <a:spcPct val="120000"/>
        </a:lnSpc>
        <a:spcBef>
          <a:spcPts val="0"/>
        </a:spcBef>
        <a:spcAft>
          <a:spcPts val="1200"/>
        </a:spcAft>
        <a:buFont typeface="Arial" panose="020B0604020202020204" pitchFamily="34" charset="0"/>
        <a:buChar char="»"/>
        <a:defRPr lang="de-DE" sz="1800" kern="1200" baseline="0" dirty="0" smtClean="0">
          <a:solidFill>
            <a:schemeClr val="tx1"/>
          </a:solidFill>
          <a:latin typeface="+mn-lt"/>
          <a:ea typeface="+mn-ea"/>
          <a:cs typeface="+mn-cs"/>
        </a:defRPr>
      </a:lvl1pPr>
      <a:lvl2pPr marL="534988" indent="-268288" algn="l" defTabSz="1279859" rtl="0" eaLnBrk="1" latinLnBrk="0" hangingPunct="1">
        <a:lnSpc>
          <a:spcPct val="120000"/>
        </a:lnSpc>
        <a:spcBef>
          <a:spcPts val="0"/>
        </a:spcBef>
        <a:spcAft>
          <a:spcPts val="1200"/>
        </a:spcAft>
        <a:buFont typeface="Arial" panose="020B0604020202020204" pitchFamily="34" charset="0"/>
        <a:buChar char="»"/>
        <a:defRPr lang="de-DE" sz="1800" kern="1200" dirty="0" smtClean="0">
          <a:solidFill>
            <a:schemeClr val="tx1"/>
          </a:solidFill>
          <a:latin typeface="+mn-lt"/>
          <a:ea typeface="+mn-ea"/>
          <a:cs typeface="+mn-cs"/>
        </a:defRPr>
      </a:lvl2pPr>
      <a:lvl3pPr marL="801688" indent="-266700" algn="l" defTabSz="1279859" rtl="0" eaLnBrk="1" latinLnBrk="0" hangingPunct="1">
        <a:lnSpc>
          <a:spcPct val="120000"/>
        </a:lnSpc>
        <a:spcBef>
          <a:spcPts val="0"/>
        </a:spcBef>
        <a:spcAft>
          <a:spcPts val="1200"/>
        </a:spcAft>
        <a:buFont typeface="Arial" panose="020B0604020202020204" pitchFamily="34" charset="0"/>
        <a:buChar char="»"/>
        <a:defRPr lang="de-DE" sz="1800" kern="1200" dirty="0" smtClean="0">
          <a:solidFill>
            <a:schemeClr val="tx1"/>
          </a:solidFill>
          <a:latin typeface="+mn-lt"/>
          <a:ea typeface="+mn-ea"/>
          <a:cs typeface="+mn-cs"/>
        </a:defRPr>
      </a:lvl3pPr>
      <a:lvl4pPr marL="1077913" indent="-276225" algn="l" defTabSz="1279859" rtl="0" eaLnBrk="1" latinLnBrk="0" hangingPunct="1">
        <a:lnSpc>
          <a:spcPct val="120000"/>
        </a:lnSpc>
        <a:spcBef>
          <a:spcPts val="0"/>
        </a:spcBef>
        <a:spcAft>
          <a:spcPts val="1200"/>
        </a:spcAft>
        <a:buFont typeface="Arial" panose="020B0604020202020204" pitchFamily="34" charset="0"/>
        <a:buChar char="»"/>
        <a:defRPr lang="de-DE" sz="1800" kern="1200" dirty="0" smtClean="0">
          <a:solidFill>
            <a:schemeClr val="tx1"/>
          </a:solidFill>
          <a:latin typeface="+mn-lt"/>
          <a:ea typeface="+mn-ea"/>
          <a:cs typeface="+mn-cs"/>
        </a:defRPr>
      </a:lvl4pPr>
      <a:lvl5pPr marL="1346200" indent="-268288" algn="l" defTabSz="1279859" rtl="0" eaLnBrk="1" latinLnBrk="0" hangingPunct="1">
        <a:lnSpc>
          <a:spcPct val="120000"/>
        </a:lnSpc>
        <a:spcBef>
          <a:spcPts val="0"/>
        </a:spcBef>
        <a:spcAft>
          <a:spcPts val="1200"/>
        </a:spcAft>
        <a:buFont typeface="Arial" panose="020B0604020202020204" pitchFamily="34" charset="0"/>
        <a:buChar char="»"/>
        <a:defRPr lang="de-DE" sz="1800" kern="1200" dirty="0">
          <a:solidFill>
            <a:schemeClr val="tx1"/>
          </a:solidFill>
          <a:latin typeface="+mn-lt"/>
          <a:ea typeface="+mn-ea"/>
          <a:cs typeface="+mn-cs"/>
        </a:defRPr>
      </a:lvl5pPr>
      <a:lvl6pPr marL="3519612" indent="-319965" algn="l" defTabSz="1279859" rtl="0" eaLnBrk="1" latinLnBrk="0" hangingPunct="1">
        <a:lnSpc>
          <a:spcPct val="90000"/>
        </a:lnSpc>
        <a:spcBef>
          <a:spcPts val="700"/>
        </a:spcBef>
        <a:buFont typeface="Arial" panose="020B0604020202020204" pitchFamily="34" charset="0"/>
        <a:buChar char="•"/>
        <a:defRPr sz="2519" kern="1200">
          <a:solidFill>
            <a:schemeClr val="tx1"/>
          </a:solidFill>
          <a:latin typeface="+mn-lt"/>
          <a:ea typeface="+mn-ea"/>
          <a:cs typeface="+mn-cs"/>
        </a:defRPr>
      </a:lvl6pPr>
      <a:lvl7pPr marL="4159541" indent="-319965" algn="l" defTabSz="1279859" rtl="0" eaLnBrk="1" latinLnBrk="0" hangingPunct="1">
        <a:lnSpc>
          <a:spcPct val="90000"/>
        </a:lnSpc>
        <a:spcBef>
          <a:spcPts val="700"/>
        </a:spcBef>
        <a:buFont typeface="Arial" panose="020B0604020202020204" pitchFamily="34" charset="0"/>
        <a:buChar char="•"/>
        <a:defRPr sz="2519" kern="1200">
          <a:solidFill>
            <a:schemeClr val="tx1"/>
          </a:solidFill>
          <a:latin typeface="+mn-lt"/>
          <a:ea typeface="+mn-ea"/>
          <a:cs typeface="+mn-cs"/>
        </a:defRPr>
      </a:lvl7pPr>
      <a:lvl8pPr marL="4799470" indent="-319965" algn="l" defTabSz="1279859" rtl="0" eaLnBrk="1" latinLnBrk="0" hangingPunct="1">
        <a:lnSpc>
          <a:spcPct val="90000"/>
        </a:lnSpc>
        <a:spcBef>
          <a:spcPts val="700"/>
        </a:spcBef>
        <a:buFont typeface="Arial" panose="020B0604020202020204" pitchFamily="34" charset="0"/>
        <a:buChar char="•"/>
        <a:defRPr sz="2519" kern="1200">
          <a:solidFill>
            <a:schemeClr val="tx1"/>
          </a:solidFill>
          <a:latin typeface="+mn-lt"/>
          <a:ea typeface="+mn-ea"/>
          <a:cs typeface="+mn-cs"/>
        </a:defRPr>
      </a:lvl8pPr>
      <a:lvl9pPr marL="5439400" indent="-319965" algn="l" defTabSz="1279859" rtl="0" eaLnBrk="1" latinLnBrk="0" hangingPunct="1">
        <a:lnSpc>
          <a:spcPct val="90000"/>
        </a:lnSpc>
        <a:spcBef>
          <a:spcPts val="700"/>
        </a:spcBef>
        <a:buFont typeface="Arial" panose="020B0604020202020204" pitchFamily="34" charset="0"/>
        <a:buChar char="•"/>
        <a:defRPr sz="2519" kern="1200">
          <a:solidFill>
            <a:schemeClr val="tx1"/>
          </a:solidFill>
          <a:latin typeface="+mn-lt"/>
          <a:ea typeface="+mn-ea"/>
          <a:cs typeface="+mn-cs"/>
        </a:defRPr>
      </a:lvl9pPr>
    </p:bodyStyle>
    <p:otherStyle>
      <a:defPPr>
        <a:defRPr lang="en-US"/>
      </a:defPPr>
      <a:lvl1pPr marL="0" algn="l" defTabSz="1279859" rtl="0" eaLnBrk="1" latinLnBrk="0" hangingPunct="1">
        <a:defRPr sz="2519" kern="1200">
          <a:solidFill>
            <a:schemeClr val="tx1"/>
          </a:solidFill>
          <a:latin typeface="+mn-lt"/>
          <a:ea typeface="+mn-ea"/>
          <a:cs typeface="+mn-cs"/>
        </a:defRPr>
      </a:lvl1pPr>
      <a:lvl2pPr marL="639930" algn="l" defTabSz="1279859" rtl="0" eaLnBrk="1" latinLnBrk="0" hangingPunct="1">
        <a:defRPr sz="2519" kern="1200">
          <a:solidFill>
            <a:schemeClr val="tx1"/>
          </a:solidFill>
          <a:latin typeface="+mn-lt"/>
          <a:ea typeface="+mn-ea"/>
          <a:cs typeface="+mn-cs"/>
        </a:defRPr>
      </a:lvl2pPr>
      <a:lvl3pPr marL="1279859" algn="l" defTabSz="1279859" rtl="0" eaLnBrk="1" latinLnBrk="0" hangingPunct="1">
        <a:defRPr sz="2519" kern="1200">
          <a:solidFill>
            <a:schemeClr val="tx1"/>
          </a:solidFill>
          <a:latin typeface="+mn-lt"/>
          <a:ea typeface="+mn-ea"/>
          <a:cs typeface="+mn-cs"/>
        </a:defRPr>
      </a:lvl3pPr>
      <a:lvl4pPr marL="1919789" algn="l" defTabSz="1279859" rtl="0" eaLnBrk="1" latinLnBrk="0" hangingPunct="1">
        <a:defRPr sz="2519" kern="1200">
          <a:solidFill>
            <a:schemeClr val="tx1"/>
          </a:solidFill>
          <a:latin typeface="+mn-lt"/>
          <a:ea typeface="+mn-ea"/>
          <a:cs typeface="+mn-cs"/>
        </a:defRPr>
      </a:lvl4pPr>
      <a:lvl5pPr marL="2559718" algn="l" defTabSz="1279859" rtl="0" eaLnBrk="1" latinLnBrk="0" hangingPunct="1">
        <a:defRPr sz="2519" kern="1200">
          <a:solidFill>
            <a:schemeClr val="tx1"/>
          </a:solidFill>
          <a:latin typeface="+mn-lt"/>
          <a:ea typeface="+mn-ea"/>
          <a:cs typeface="+mn-cs"/>
        </a:defRPr>
      </a:lvl5pPr>
      <a:lvl6pPr marL="3199648" algn="l" defTabSz="1279859" rtl="0" eaLnBrk="1" latinLnBrk="0" hangingPunct="1">
        <a:defRPr sz="2519" kern="1200">
          <a:solidFill>
            <a:schemeClr val="tx1"/>
          </a:solidFill>
          <a:latin typeface="+mn-lt"/>
          <a:ea typeface="+mn-ea"/>
          <a:cs typeface="+mn-cs"/>
        </a:defRPr>
      </a:lvl6pPr>
      <a:lvl7pPr marL="3839577" algn="l" defTabSz="1279859" rtl="0" eaLnBrk="1" latinLnBrk="0" hangingPunct="1">
        <a:defRPr sz="2519" kern="1200">
          <a:solidFill>
            <a:schemeClr val="tx1"/>
          </a:solidFill>
          <a:latin typeface="+mn-lt"/>
          <a:ea typeface="+mn-ea"/>
          <a:cs typeface="+mn-cs"/>
        </a:defRPr>
      </a:lvl7pPr>
      <a:lvl8pPr marL="4479505" algn="l" defTabSz="1279859" rtl="0" eaLnBrk="1" latinLnBrk="0" hangingPunct="1">
        <a:defRPr sz="2519" kern="1200">
          <a:solidFill>
            <a:schemeClr val="tx1"/>
          </a:solidFill>
          <a:latin typeface="+mn-lt"/>
          <a:ea typeface="+mn-ea"/>
          <a:cs typeface="+mn-cs"/>
        </a:defRPr>
      </a:lvl8pPr>
      <a:lvl9pPr marL="5119435" algn="l" defTabSz="1279859" rtl="0" eaLnBrk="1" latinLnBrk="0" hangingPunct="1">
        <a:defRPr sz="2519"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72">
          <p15:clr>
            <a:srgbClr val="F26B43"/>
          </p15:clr>
        </p15:guide>
        <p15:guide id="1" pos="3940">
          <p15:clr>
            <a:srgbClr val="F26B43"/>
          </p15:clr>
        </p15:guide>
        <p15:guide id="2" pos="266">
          <p15:clr>
            <a:srgbClr val="F26B43"/>
          </p15:clr>
        </p15:guide>
        <p15:guide id="3" orient="horz" pos="4218">
          <p15:clr>
            <a:srgbClr val="A4A3A4"/>
          </p15:clr>
        </p15:guide>
        <p15:guide id="5" orient="horz" pos="4399">
          <p15:clr>
            <a:srgbClr val="A4A3A4"/>
          </p15:clr>
        </p15:guide>
        <p15:guide id="6" pos="7932">
          <p15:clr>
            <a:srgbClr val="A4A3A4"/>
          </p15:clr>
        </p15:guide>
        <p15:guide id="7" pos="7750">
          <p15:clr>
            <a:srgbClr val="A4A3A4"/>
          </p15:clr>
        </p15:guide>
        <p15:guide id="8" orient="horz" pos="4082">
          <p15:clr>
            <a:srgbClr val="F26B43"/>
          </p15:clr>
        </p15:guide>
        <p15:guide id="9" orient="horz" pos="1270">
          <p15:clr>
            <a:srgbClr val="F26B43"/>
          </p15:clr>
        </p15:guide>
        <p15:guide id="10" orient="horz" pos="1701">
          <p15:clr>
            <a:srgbClr val="A4A3A4"/>
          </p15:clr>
        </p15:guide>
        <p15:guide id="12" pos="4054">
          <p15:clr>
            <a:srgbClr val="A4A3A4"/>
          </p15:clr>
        </p15:guide>
        <p15:guide id="13" orient="horz" pos="2676">
          <p15:clr>
            <a:srgbClr val="A4A3A4"/>
          </p15:clr>
        </p15:guide>
        <p15:guide id="14" orient="horz" pos="2562">
          <p15:clr>
            <a:srgbClr val="A4A3A4"/>
          </p15:clr>
        </p15:guide>
        <p15:guide id="15" orient="horz" pos="2789">
          <p15:clr>
            <a:srgbClr val="A4A3A4"/>
          </p15:clr>
        </p15:guide>
        <p15:guide id="16" orient="horz" pos="3651">
          <p15:clr>
            <a:srgbClr val="A4A3A4"/>
          </p15:clr>
        </p15:guide>
        <p15:guide id="17" orient="horz" pos="136">
          <p15:clr>
            <a:srgbClr val="A4A3A4"/>
          </p15:clr>
        </p15:guide>
        <p15:guide id="18" orient="horz" pos="861">
          <p15:clr>
            <a:srgbClr val="F26B43"/>
          </p15:clr>
        </p15:guide>
        <p15:guide id="22" pos="7614">
          <p15:clr>
            <a:srgbClr val="F26B43"/>
          </p15:clr>
        </p15:guide>
        <p15:guide id="26" pos="1491">
          <p15:clr>
            <a:srgbClr val="A4A3A4"/>
          </p15:clr>
        </p15:guide>
        <p15:guide id="27" pos="2716">
          <p15:clr>
            <a:srgbClr val="A4A3A4"/>
          </p15:clr>
        </p15:guide>
        <p15:guide id="28" pos="5165">
          <p15:clr>
            <a:srgbClr val="A4A3A4"/>
          </p15:clr>
        </p15:guide>
        <p15:guide id="29" pos="6390">
          <p15:clr>
            <a:srgbClr val="A4A3A4"/>
          </p15:clr>
        </p15:guide>
        <p15:guide id="30" pos="3827">
          <p15:clr>
            <a:srgbClr val="A4A3A4"/>
          </p15:clr>
        </p15:guide>
        <p15:guide id="31" pos="62">
          <p15:clr>
            <a:srgbClr val="A4A3A4"/>
          </p15:clr>
        </p15:guide>
        <p15:guide id="32" orient="horz" pos="68">
          <p15:clr>
            <a:srgbClr val="A4A3A4"/>
          </p15:clr>
        </p15:guide>
        <p15:guide id="33" pos="8000">
          <p15:clr>
            <a:srgbClr val="A4A3A4"/>
          </p15:clr>
        </p15:guide>
        <p15:guide id="34" orient="horz" pos="4467">
          <p15:clr>
            <a:srgbClr val="A4A3A4"/>
          </p15:clr>
        </p15:guide>
        <p15:guide id="35" orient="horz" pos="2131">
          <p15:clr>
            <a:srgbClr val="A4A3A4"/>
          </p15:clr>
        </p15:guide>
        <p15:guide id="36" orient="horz" pos="3220">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6.xml"/><Relationship Id="rId5" Type="http://schemas.openxmlformats.org/officeDocument/2006/relationships/image" Target="../media/image6.pn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6.xml"/><Relationship Id="rId5" Type="http://schemas.openxmlformats.org/officeDocument/2006/relationships/image" Target="../media/image6.pn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Grafik 26" descr="Ein Bild, das Uhr, Zeichnung, Schild enthält.&#10;&#10;Automatisch generierte Beschreibung">
            <a:extLst>
              <a:ext uri="{FF2B5EF4-FFF2-40B4-BE49-F238E27FC236}">
                <a16:creationId xmlns:a16="http://schemas.microsoft.com/office/drawing/2014/main" id="{D5B117FC-E6CE-5040-9B38-511B85CEA0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3446" y="465194"/>
            <a:ext cx="3698443" cy="1181677"/>
          </a:xfrm>
          <a:prstGeom prst="rect">
            <a:avLst/>
          </a:prstGeom>
        </p:spPr>
      </p:pic>
      <p:pic>
        <p:nvPicPr>
          <p:cNvPr id="6" name="Bildplatzhalter 5">
            <a:extLst>
              <a:ext uri="{FF2B5EF4-FFF2-40B4-BE49-F238E27FC236}">
                <a16:creationId xmlns:a16="http://schemas.microsoft.com/office/drawing/2014/main" id="{19B7C570-2559-FB40-A1A4-331A0D401048}"/>
              </a:ext>
            </a:extLst>
          </p:cNvPr>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t="12473" b="12473"/>
          <a:stretch>
            <a:fillRect/>
          </a:stretch>
        </p:blipFill>
        <p:spPr/>
      </p:pic>
      <p:pic>
        <p:nvPicPr>
          <p:cNvPr id="10" name="Grafik 9">
            <a:extLst>
              <a:ext uri="{FF2B5EF4-FFF2-40B4-BE49-F238E27FC236}">
                <a16:creationId xmlns:a16="http://schemas.microsoft.com/office/drawing/2014/main" id="{E9A3A954-6011-834D-9087-163A7FC3C3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88606" y="704566"/>
            <a:ext cx="3621211" cy="1884609"/>
          </a:xfrm>
          <a:prstGeom prst="rect">
            <a:avLst/>
          </a:prstGeom>
        </p:spPr>
      </p:pic>
      <p:sp>
        <p:nvSpPr>
          <p:cNvPr id="7" name="Titel 2">
            <a:extLst>
              <a:ext uri="{FF2B5EF4-FFF2-40B4-BE49-F238E27FC236}">
                <a16:creationId xmlns:a16="http://schemas.microsoft.com/office/drawing/2014/main" id="{67C017AE-115B-481A-AB18-D23B7AE5B329}"/>
              </a:ext>
            </a:extLst>
          </p:cNvPr>
          <p:cNvSpPr txBox="1">
            <a:spLocks/>
          </p:cNvSpPr>
          <p:nvPr/>
        </p:nvSpPr>
        <p:spPr>
          <a:xfrm>
            <a:off x="-1" y="4123427"/>
            <a:ext cx="12798424" cy="3075886"/>
          </a:xfrm>
          <a:prstGeom prst="rect">
            <a:avLst/>
          </a:prstGeom>
          <a:gradFill>
            <a:gsLst>
              <a:gs pos="100000">
                <a:srgbClr val="000000">
                  <a:alpha val="0"/>
                </a:srgbClr>
              </a:gs>
              <a:gs pos="0">
                <a:srgbClr val="000000">
                  <a:alpha val="20000"/>
                </a:srgbClr>
              </a:gs>
            </a:gsLst>
            <a:lin ang="5400000" scaled="1"/>
          </a:gradFill>
        </p:spPr>
        <p:txBody>
          <a:bodyPr vert="horz" lIns="432000" tIns="432000" rIns="504000" bIns="0" rtlCol="0" anchor="t">
            <a:noAutofit/>
          </a:bodyPr>
          <a:lstStyle>
            <a:lvl1pPr algn="l" defTabSz="1279859" rtl="0" eaLnBrk="1" latinLnBrk="0" hangingPunct="1">
              <a:lnSpc>
                <a:spcPct val="85000"/>
              </a:lnSpc>
              <a:spcBef>
                <a:spcPct val="0"/>
              </a:spcBef>
              <a:buNone/>
              <a:defRPr lang="en-US" sz="6600" b="1" i="0" kern="600" cap="all" spc="-100" normalizeH="0" baseline="0" noProof="0" dirty="0">
                <a:solidFill>
                  <a:schemeClr val="bg1"/>
                </a:solidFill>
                <a:effectLst>
                  <a:outerShdw blurRad="127000" algn="ctr" rotWithShape="0">
                    <a:prstClr val="black">
                      <a:alpha val="15000"/>
                    </a:prstClr>
                  </a:outerShdw>
                </a:effectLst>
                <a:latin typeface="+mj-lt"/>
                <a:ea typeface="+mj-ea"/>
                <a:cs typeface="+mj-cs"/>
              </a:defRPr>
            </a:lvl1pPr>
          </a:lstStyle>
          <a:p>
            <a:r>
              <a:rPr lang="de-DE" kern="0" spc="-55" dirty="0" err="1">
                <a:solidFill>
                  <a:srgbClr val="00465F"/>
                </a:solidFill>
                <a:latin typeface="Acrom" panose="00000500000000000000" pitchFamily="50" charset="0"/>
              </a:rPr>
              <a:t>Börkum</a:t>
            </a:r>
            <a:r>
              <a:rPr lang="de-DE" kern="0" spc="-55" dirty="0">
                <a:solidFill>
                  <a:srgbClr val="00465F"/>
                </a:solidFill>
                <a:latin typeface="Acrom" panose="00000500000000000000" pitchFamily="50" charset="0"/>
              </a:rPr>
              <a:t> </a:t>
            </a:r>
            <a:r>
              <a:rPr lang="de-DE" kern="0" spc="-55" dirty="0" err="1">
                <a:solidFill>
                  <a:srgbClr val="00465F"/>
                </a:solidFill>
                <a:latin typeface="Acrom" panose="00000500000000000000" pitchFamily="50" charset="0"/>
              </a:rPr>
              <a:t>winter</a:t>
            </a:r>
            <a:r>
              <a:rPr lang="de-DE" kern="0" spc="-55" dirty="0">
                <a:solidFill>
                  <a:srgbClr val="00465F"/>
                </a:solidFill>
                <a:latin typeface="Acrom" panose="00000500000000000000" pitchFamily="50" charset="0"/>
              </a:rPr>
              <a:t> open 2020-2021</a:t>
            </a:r>
            <a:br>
              <a:rPr lang="de-DE" kern="0" spc="-55" dirty="0">
                <a:solidFill>
                  <a:srgbClr val="00465F"/>
                </a:solidFill>
                <a:latin typeface="Acrom" panose="00000500000000000000" pitchFamily="50" charset="0"/>
              </a:rPr>
            </a:br>
            <a:r>
              <a:rPr lang="de-DE" sz="3600" b="0" dirty="0">
                <a:solidFill>
                  <a:srgbClr val="00465F"/>
                </a:solidFill>
                <a:latin typeface="Acrom" panose="00000500000000000000" pitchFamily="50" charset="0"/>
              </a:rPr>
              <a:t>Winterpauschalen &amp; Öffnungszeiten</a:t>
            </a:r>
          </a:p>
          <a:p>
            <a:r>
              <a:rPr lang="de-DE" sz="3600" b="0" dirty="0">
                <a:solidFill>
                  <a:srgbClr val="00465F"/>
                </a:solidFill>
                <a:latin typeface="Acrom" panose="00000500000000000000" pitchFamily="50" charset="0"/>
              </a:rPr>
              <a:t>Laufzeit 01.11.2020 – 31.03.2021</a:t>
            </a:r>
            <a:br>
              <a:rPr lang="de-DE" dirty="0"/>
            </a:br>
            <a:endParaRPr lang="de-DE" dirty="0">
              <a:solidFill>
                <a:srgbClr val="0A5073"/>
              </a:solidFill>
            </a:endParaRPr>
          </a:p>
        </p:txBody>
      </p:sp>
    </p:spTree>
    <p:extLst>
      <p:ext uri="{BB962C8B-B14F-4D97-AF65-F5344CB8AC3E}">
        <p14:creationId xmlns:p14="http://schemas.microsoft.com/office/powerpoint/2010/main" val="3590512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3C2C77D3-4AFD-224A-8C88-677B76EAED7E}"/>
              </a:ext>
            </a:extLst>
          </p:cNvPr>
          <p:cNvSpPr/>
          <p:nvPr/>
        </p:nvSpPr>
        <p:spPr>
          <a:xfrm>
            <a:off x="0" y="0"/>
            <a:ext cx="12798425" cy="7199312"/>
          </a:xfrm>
          <a:prstGeom prst="rect">
            <a:avLst/>
          </a:prstGeom>
          <a:solidFill>
            <a:schemeClr val="bg1"/>
          </a:solidFill>
          <a:ln>
            <a:noFill/>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82563" indent="-182563" algn="l">
              <a:spcAft>
                <a:spcPts val="1000"/>
              </a:spcAft>
              <a:buFont typeface="Arial" panose="020B0604020202020204" pitchFamily="34" charset="0"/>
              <a:buChar char="»"/>
            </a:pPr>
            <a:endParaRPr lang="de-DE" sz="1600" dirty="0" err="1">
              <a:solidFill>
                <a:schemeClr val="bg1"/>
              </a:solidFill>
            </a:endParaRPr>
          </a:p>
        </p:txBody>
      </p:sp>
      <p:sp>
        <p:nvSpPr>
          <p:cNvPr id="3" name="Textfeld 2">
            <a:extLst>
              <a:ext uri="{FF2B5EF4-FFF2-40B4-BE49-F238E27FC236}">
                <a16:creationId xmlns:a16="http://schemas.microsoft.com/office/drawing/2014/main" id="{C7A10A4D-EEA0-2847-8485-27C45A65B53A}"/>
              </a:ext>
            </a:extLst>
          </p:cNvPr>
          <p:cNvSpPr txBox="1"/>
          <p:nvPr/>
        </p:nvSpPr>
        <p:spPr>
          <a:xfrm>
            <a:off x="11905673" y="3463636"/>
            <a:ext cx="0" cy="0"/>
          </a:xfrm>
          <a:prstGeom prst="rect">
            <a:avLst/>
          </a:prstGeom>
          <a:noFill/>
          <a:ln>
            <a:noFill/>
          </a:ln>
        </p:spPr>
        <p:txBody>
          <a:bodyPr wrap="none" lIns="0" tIns="0" rIns="0" bIns="0" rtlCol="0">
            <a:noAutofit/>
          </a:bodyPr>
          <a:lstStyle/>
          <a:p>
            <a:pPr marL="176213" indent="-176213" defTabSz="1279859">
              <a:lnSpc>
                <a:spcPct val="120000"/>
              </a:lnSpc>
              <a:buFont typeface="Arial" panose="020B0604020202020204" pitchFamily="34" charset="0"/>
              <a:buChar char="»"/>
            </a:pPr>
            <a:endParaRPr lang="de-DE" sz="1600" dirty="0" err="1"/>
          </a:p>
        </p:txBody>
      </p:sp>
      <p:sp>
        <p:nvSpPr>
          <p:cNvPr id="4" name="Textfeld 3">
            <a:extLst>
              <a:ext uri="{FF2B5EF4-FFF2-40B4-BE49-F238E27FC236}">
                <a16:creationId xmlns:a16="http://schemas.microsoft.com/office/drawing/2014/main" id="{C10AB060-B593-8D4B-82B3-A3FF9280C331}"/>
              </a:ext>
            </a:extLst>
          </p:cNvPr>
          <p:cNvSpPr txBox="1"/>
          <p:nvPr/>
        </p:nvSpPr>
        <p:spPr>
          <a:xfrm>
            <a:off x="2380129" y="282388"/>
            <a:ext cx="0" cy="0"/>
          </a:xfrm>
          <a:prstGeom prst="rect">
            <a:avLst/>
          </a:prstGeom>
          <a:noFill/>
          <a:ln>
            <a:noFill/>
          </a:ln>
        </p:spPr>
        <p:txBody>
          <a:bodyPr wrap="none" lIns="0" tIns="0" rIns="0" bIns="0" rtlCol="0">
            <a:noAutofit/>
          </a:bodyPr>
          <a:lstStyle/>
          <a:p>
            <a:pPr marL="176213" indent="-176213" defTabSz="1279859">
              <a:lnSpc>
                <a:spcPct val="120000"/>
              </a:lnSpc>
              <a:buFont typeface="Arial" panose="020B0604020202020204" pitchFamily="34" charset="0"/>
              <a:buChar char="»"/>
            </a:pPr>
            <a:endParaRPr lang="de-DE" sz="1600" dirty="0" err="1"/>
          </a:p>
        </p:txBody>
      </p:sp>
      <p:sp>
        <p:nvSpPr>
          <p:cNvPr id="6" name="Textfeld 5">
            <a:extLst>
              <a:ext uri="{FF2B5EF4-FFF2-40B4-BE49-F238E27FC236}">
                <a16:creationId xmlns:a16="http://schemas.microsoft.com/office/drawing/2014/main" id="{5D278BB8-9D77-A943-AE6D-3795C2DE8865}"/>
              </a:ext>
            </a:extLst>
          </p:cNvPr>
          <p:cNvSpPr txBox="1"/>
          <p:nvPr/>
        </p:nvSpPr>
        <p:spPr>
          <a:xfrm>
            <a:off x="4746812" y="3859306"/>
            <a:ext cx="0" cy="0"/>
          </a:xfrm>
          <a:prstGeom prst="rect">
            <a:avLst/>
          </a:prstGeom>
          <a:noFill/>
          <a:ln>
            <a:noFill/>
          </a:ln>
        </p:spPr>
        <p:txBody>
          <a:bodyPr wrap="none" lIns="0" tIns="0" rIns="0" bIns="0" rtlCol="0">
            <a:noAutofit/>
          </a:bodyPr>
          <a:lstStyle/>
          <a:p>
            <a:pPr marL="176213" indent="-176213" defTabSz="1279859">
              <a:lnSpc>
                <a:spcPct val="120000"/>
              </a:lnSpc>
              <a:buFont typeface="Arial" panose="020B0604020202020204" pitchFamily="34" charset="0"/>
              <a:buChar char="»"/>
            </a:pPr>
            <a:endParaRPr lang="de-DE" sz="1600" dirty="0" err="1"/>
          </a:p>
        </p:txBody>
      </p:sp>
      <p:sp>
        <p:nvSpPr>
          <p:cNvPr id="7" name="Titel 6">
            <a:extLst>
              <a:ext uri="{FF2B5EF4-FFF2-40B4-BE49-F238E27FC236}">
                <a16:creationId xmlns:a16="http://schemas.microsoft.com/office/drawing/2014/main" id="{586A7ABF-90CA-5643-8552-C3C23BCADF31}"/>
              </a:ext>
            </a:extLst>
          </p:cNvPr>
          <p:cNvSpPr>
            <a:spLocks noGrp="1"/>
          </p:cNvSpPr>
          <p:nvPr>
            <p:ph type="ctrTitle"/>
          </p:nvPr>
        </p:nvSpPr>
        <p:spPr>
          <a:xfrm>
            <a:off x="629841" y="676425"/>
            <a:ext cx="11529468" cy="5574421"/>
          </a:xfrm>
        </p:spPr>
        <p:txBody>
          <a:bodyPr/>
          <a:lstStyle/>
          <a:p>
            <a:pPr fontAlgn="base"/>
            <a:br>
              <a:rPr lang="de-DE" sz="6000" dirty="0">
                <a:latin typeface="Acrom" panose="00000500000000000000" pitchFamily="50" charset="0"/>
              </a:rPr>
            </a:br>
            <a:r>
              <a:rPr lang="de-DE" sz="1800" b="0" dirty="0">
                <a:latin typeface="Acrom" panose="00000500000000000000" pitchFamily="50" charset="0"/>
                <a:cs typeface="Arial" panose="020B0604020202020204" pitchFamily="34" charset="0"/>
              </a:rPr>
              <a:t>Broschüre „</a:t>
            </a:r>
            <a:r>
              <a:rPr lang="de-DE" sz="1800" b="0" dirty="0" err="1">
                <a:latin typeface="Acrom" panose="00000500000000000000" pitchFamily="50" charset="0"/>
                <a:cs typeface="Arial" panose="020B0604020202020204" pitchFamily="34" charset="0"/>
              </a:rPr>
              <a:t>Börkum</a:t>
            </a:r>
            <a:r>
              <a:rPr lang="de-DE" sz="1800" b="0" dirty="0">
                <a:latin typeface="Acrom" panose="00000500000000000000" pitchFamily="50" charset="0"/>
                <a:cs typeface="Arial" panose="020B0604020202020204" pitchFamily="34" charset="0"/>
              </a:rPr>
              <a:t> Winter open 2020 – 2021“</a:t>
            </a:r>
            <a:br>
              <a:rPr lang="de-DE" sz="1800" b="0" dirty="0">
                <a:latin typeface="Acrom" panose="00000500000000000000" pitchFamily="50" charset="0"/>
                <a:cs typeface="Arial" panose="020B0604020202020204" pitchFamily="34" charset="0"/>
              </a:rPr>
            </a:b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Allgemeine Informationen</a:t>
            </a:r>
            <a:br>
              <a:rPr lang="de-DE" sz="1800" b="0" dirty="0">
                <a:latin typeface="Acrom" panose="00000500000000000000" pitchFamily="50" charset="0"/>
                <a:cs typeface="Arial" panose="020B0604020202020204" pitchFamily="34" charset="0"/>
              </a:rPr>
            </a:b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Ziel ist eine optimale Orientierung für die Wintergäste mit Angabe von Öffnungszeiten für Gastronomie, Einzelhandel und Freizeitstätten sowie ein Veranstaltungskalender, spezielle Winterpauschalen inkl. Unterkunft und allgemein Öffnungszeiten für Unterkünfte inkl. Ferienwohnungen. In diesem Jahr auch gesondert für die Zeit rund um Weihnachten/Silvester möglich.  </a:t>
            </a:r>
            <a:br>
              <a:rPr lang="de-DE" sz="1800" b="0" dirty="0">
                <a:latin typeface="Acrom" panose="00000500000000000000" pitchFamily="50" charset="0"/>
                <a:cs typeface="Arial" panose="020B0604020202020204" pitchFamily="34" charset="0"/>
              </a:rPr>
            </a:b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Eine Auslage und Verteilung ist spätestens im August 2020 vorgesehen, damit bereits der Sommergast Lust verspürt, seine Insel auch in den Wintermonaten zu erleben und seine Buchung zu tätigen.</a:t>
            </a:r>
            <a:br>
              <a:rPr lang="de-DE" sz="1800" b="0" dirty="0">
                <a:latin typeface="Acrom" panose="00000500000000000000" pitchFamily="50" charset="0"/>
                <a:cs typeface="Arial" panose="020B0604020202020204" pitchFamily="34" charset="0"/>
              </a:rPr>
            </a:b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Die Darstellung aller Angebote erfolgt in reiner Textform (ohne Foto/Logo) sowie in einheitlicher Spaltengröße um ein ganzheitliches Look &amp; </a:t>
            </a:r>
            <a:r>
              <a:rPr lang="de-DE" sz="1800" b="0" dirty="0" err="1">
                <a:latin typeface="Acrom" panose="00000500000000000000" pitchFamily="50" charset="0"/>
                <a:cs typeface="Arial" panose="020B0604020202020204" pitchFamily="34" charset="0"/>
              </a:rPr>
              <a:t>Feel</a:t>
            </a:r>
            <a:r>
              <a:rPr lang="de-DE" sz="1800" b="0" dirty="0">
                <a:latin typeface="Acrom" panose="00000500000000000000" pitchFamily="50" charset="0"/>
                <a:cs typeface="Arial" panose="020B0604020202020204" pitchFamily="34" charset="0"/>
              </a:rPr>
              <a:t> der Broschüre zu gewährleisten.</a:t>
            </a:r>
            <a:br>
              <a:rPr lang="de-DE" sz="1800" b="0" dirty="0">
                <a:latin typeface="Acrom" panose="00000500000000000000" pitchFamily="50" charset="0"/>
                <a:cs typeface="Arial" panose="020B0604020202020204" pitchFamily="34" charset="0"/>
              </a:rPr>
            </a:b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Der Preis für die Veröffentlichung einer Winterpauschale beträgt 120 Euro (netto) bei einer Druckauflage von 15.000 Stück. Der Preis für eine Darstellung der Öffnungszeiten mit Kontakt 40 Euro (netto).</a:t>
            </a:r>
            <a:br>
              <a:rPr lang="de-DE" sz="1800" b="0" dirty="0">
                <a:latin typeface="Acrom" panose="00000500000000000000" pitchFamily="50" charset="0"/>
                <a:cs typeface="Arial" panose="020B0604020202020204" pitchFamily="34" charset="0"/>
              </a:rPr>
            </a:b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Wir freuen uns auf Ihre Rückmeldung zur Teilnahme </a:t>
            </a:r>
            <a:r>
              <a:rPr lang="de-DE" sz="1800" b="0" u="sng" dirty="0">
                <a:latin typeface="Acrom" panose="00000500000000000000" pitchFamily="50" charset="0"/>
                <a:cs typeface="Arial" panose="020B0604020202020204" pitchFamily="34" charset="0"/>
              </a:rPr>
              <a:t>bis zum 25.06.2020 </a:t>
            </a:r>
            <a:r>
              <a:rPr lang="de-DE" sz="1800" b="0" dirty="0">
                <a:latin typeface="Acrom" panose="00000500000000000000" pitchFamily="50" charset="0"/>
                <a:cs typeface="Arial" panose="020B0604020202020204" pitchFamily="34" charset="0"/>
              </a:rPr>
              <a:t>an Dennis Möller (E-Mail: dennis.moeller@borkum.de).</a:t>
            </a:r>
            <a:br>
              <a:rPr lang="de-DE" sz="1800" dirty="0">
                <a:latin typeface="Acrom" panose="00000500000000000000" pitchFamily="50" charset="0"/>
                <a:cs typeface="Arial" panose="020B0604020202020204" pitchFamily="34" charset="0"/>
              </a:rPr>
            </a:br>
            <a:br>
              <a:rPr lang="de-DE" dirty="0"/>
            </a:br>
            <a:br>
              <a:rPr lang="de-DE" dirty="0"/>
            </a:br>
            <a:br>
              <a:rPr lang="de-DE" dirty="0"/>
            </a:br>
            <a:br>
              <a:rPr lang="de-DE" dirty="0"/>
            </a:br>
            <a:endParaRPr lang="de-DE" dirty="0"/>
          </a:p>
        </p:txBody>
      </p:sp>
      <p:pic>
        <p:nvPicPr>
          <p:cNvPr id="5" name="Grafik 4">
            <a:extLst>
              <a:ext uri="{FF2B5EF4-FFF2-40B4-BE49-F238E27FC236}">
                <a16:creationId xmlns:a16="http://schemas.microsoft.com/office/drawing/2014/main" id="{5EB391FC-E205-48AF-83C4-68C17F5970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9434" y="282388"/>
            <a:ext cx="3519433" cy="1831118"/>
          </a:xfrm>
          <a:prstGeom prst="rect">
            <a:avLst/>
          </a:prstGeom>
        </p:spPr>
      </p:pic>
    </p:spTree>
    <p:extLst>
      <p:ext uri="{BB962C8B-B14F-4D97-AF65-F5344CB8AC3E}">
        <p14:creationId xmlns:p14="http://schemas.microsoft.com/office/powerpoint/2010/main" val="221936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3C2C77D3-4AFD-224A-8C88-677B76EAED7E}"/>
              </a:ext>
            </a:extLst>
          </p:cNvPr>
          <p:cNvSpPr/>
          <p:nvPr/>
        </p:nvSpPr>
        <p:spPr>
          <a:xfrm>
            <a:off x="0" y="0"/>
            <a:ext cx="12798425" cy="7199312"/>
          </a:xfrm>
          <a:prstGeom prst="rect">
            <a:avLst/>
          </a:prstGeom>
          <a:solidFill>
            <a:schemeClr val="bg1"/>
          </a:solidFill>
          <a:ln>
            <a:noFill/>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82563" indent="-182563" algn="l">
              <a:spcAft>
                <a:spcPts val="1000"/>
              </a:spcAft>
              <a:buFont typeface="Arial" panose="020B0604020202020204" pitchFamily="34" charset="0"/>
              <a:buChar char="»"/>
            </a:pPr>
            <a:endParaRPr lang="de-DE" sz="1600" dirty="0" err="1">
              <a:solidFill>
                <a:schemeClr val="bg1"/>
              </a:solidFill>
            </a:endParaRPr>
          </a:p>
        </p:txBody>
      </p:sp>
      <p:sp>
        <p:nvSpPr>
          <p:cNvPr id="3" name="Textfeld 2">
            <a:extLst>
              <a:ext uri="{FF2B5EF4-FFF2-40B4-BE49-F238E27FC236}">
                <a16:creationId xmlns:a16="http://schemas.microsoft.com/office/drawing/2014/main" id="{C7A10A4D-EEA0-2847-8485-27C45A65B53A}"/>
              </a:ext>
            </a:extLst>
          </p:cNvPr>
          <p:cNvSpPr txBox="1"/>
          <p:nvPr/>
        </p:nvSpPr>
        <p:spPr>
          <a:xfrm>
            <a:off x="11905673" y="3463636"/>
            <a:ext cx="0" cy="0"/>
          </a:xfrm>
          <a:prstGeom prst="rect">
            <a:avLst/>
          </a:prstGeom>
          <a:noFill/>
          <a:ln>
            <a:noFill/>
          </a:ln>
        </p:spPr>
        <p:txBody>
          <a:bodyPr wrap="none" lIns="0" tIns="0" rIns="0" bIns="0" rtlCol="0">
            <a:noAutofit/>
          </a:bodyPr>
          <a:lstStyle/>
          <a:p>
            <a:pPr marL="176213" indent="-176213" defTabSz="1279859">
              <a:lnSpc>
                <a:spcPct val="120000"/>
              </a:lnSpc>
              <a:buFont typeface="Arial" panose="020B0604020202020204" pitchFamily="34" charset="0"/>
              <a:buChar char="»"/>
            </a:pPr>
            <a:endParaRPr lang="de-DE" sz="1600" dirty="0" err="1"/>
          </a:p>
        </p:txBody>
      </p:sp>
      <p:sp>
        <p:nvSpPr>
          <p:cNvPr id="4" name="Textfeld 3">
            <a:extLst>
              <a:ext uri="{FF2B5EF4-FFF2-40B4-BE49-F238E27FC236}">
                <a16:creationId xmlns:a16="http://schemas.microsoft.com/office/drawing/2014/main" id="{C10AB060-B593-8D4B-82B3-A3FF9280C331}"/>
              </a:ext>
            </a:extLst>
          </p:cNvPr>
          <p:cNvSpPr txBox="1"/>
          <p:nvPr/>
        </p:nvSpPr>
        <p:spPr>
          <a:xfrm>
            <a:off x="2380129" y="282388"/>
            <a:ext cx="0" cy="0"/>
          </a:xfrm>
          <a:prstGeom prst="rect">
            <a:avLst/>
          </a:prstGeom>
          <a:noFill/>
          <a:ln>
            <a:noFill/>
          </a:ln>
        </p:spPr>
        <p:txBody>
          <a:bodyPr wrap="none" lIns="0" tIns="0" rIns="0" bIns="0" rtlCol="0">
            <a:noAutofit/>
          </a:bodyPr>
          <a:lstStyle/>
          <a:p>
            <a:pPr marL="176213" indent="-176213" defTabSz="1279859">
              <a:lnSpc>
                <a:spcPct val="120000"/>
              </a:lnSpc>
              <a:buFont typeface="Arial" panose="020B0604020202020204" pitchFamily="34" charset="0"/>
              <a:buChar char="»"/>
            </a:pPr>
            <a:endParaRPr lang="de-DE" sz="1600" dirty="0" err="1"/>
          </a:p>
        </p:txBody>
      </p:sp>
      <p:sp>
        <p:nvSpPr>
          <p:cNvPr id="6" name="Textfeld 5">
            <a:extLst>
              <a:ext uri="{FF2B5EF4-FFF2-40B4-BE49-F238E27FC236}">
                <a16:creationId xmlns:a16="http://schemas.microsoft.com/office/drawing/2014/main" id="{5D278BB8-9D77-A943-AE6D-3795C2DE8865}"/>
              </a:ext>
            </a:extLst>
          </p:cNvPr>
          <p:cNvSpPr txBox="1"/>
          <p:nvPr/>
        </p:nvSpPr>
        <p:spPr>
          <a:xfrm>
            <a:off x="4746812" y="3859306"/>
            <a:ext cx="0" cy="0"/>
          </a:xfrm>
          <a:prstGeom prst="rect">
            <a:avLst/>
          </a:prstGeom>
          <a:noFill/>
          <a:ln>
            <a:noFill/>
          </a:ln>
        </p:spPr>
        <p:txBody>
          <a:bodyPr wrap="none" lIns="0" tIns="0" rIns="0" bIns="0" rtlCol="0">
            <a:noAutofit/>
          </a:bodyPr>
          <a:lstStyle/>
          <a:p>
            <a:pPr marL="176213" indent="-176213" defTabSz="1279859">
              <a:lnSpc>
                <a:spcPct val="120000"/>
              </a:lnSpc>
              <a:buFont typeface="Arial" panose="020B0604020202020204" pitchFamily="34" charset="0"/>
              <a:buChar char="»"/>
            </a:pPr>
            <a:endParaRPr lang="de-DE" sz="1600" dirty="0" err="1"/>
          </a:p>
        </p:txBody>
      </p:sp>
      <p:sp>
        <p:nvSpPr>
          <p:cNvPr id="7" name="Titel 6">
            <a:extLst>
              <a:ext uri="{FF2B5EF4-FFF2-40B4-BE49-F238E27FC236}">
                <a16:creationId xmlns:a16="http://schemas.microsoft.com/office/drawing/2014/main" id="{586A7ABF-90CA-5643-8552-C3C23BCADF31}"/>
              </a:ext>
            </a:extLst>
          </p:cNvPr>
          <p:cNvSpPr>
            <a:spLocks noGrp="1"/>
          </p:cNvSpPr>
          <p:nvPr>
            <p:ph type="ctrTitle"/>
          </p:nvPr>
        </p:nvSpPr>
        <p:spPr>
          <a:xfrm>
            <a:off x="711972" y="1635850"/>
            <a:ext cx="11529468" cy="5574421"/>
          </a:xfrm>
        </p:spPr>
        <p:txBody>
          <a:bodyPr/>
          <a:lstStyle/>
          <a:p>
            <a:pPr fontAlgn="base"/>
            <a:br>
              <a:rPr lang="de-DE" sz="6000" dirty="0"/>
            </a:br>
            <a:r>
              <a:rPr lang="de-DE" sz="1800" b="0" dirty="0">
                <a:latin typeface="Acrom" panose="00000500000000000000" pitchFamily="50" charset="0"/>
                <a:cs typeface="Arial" panose="020B0604020202020204" pitchFamily="34" charset="0"/>
              </a:rPr>
              <a:t>1. Das Angebot der Unterkunftspartner: Winterpauschale</a:t>
            </a: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Die Winterpauschale sollte folgende Kriterien berücksichtigen: </a:t>
            </a:r>
            <a:br>
              <a:rPr lang="de-DE" sz="1800" b="0" dirty="0">
                <a:latin typeface="Acrom" panose="00000500000000000000" pitchFamily="50" charset="0"/>
                <a:cs typeface="Arial" panose="020B0604020202020204" pitchFamily="34" charset="0"/>
              </a:rPr>
            </a:b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Ein winterliches Erlebnis in der kalten Jahreszeit ist wünschenswert, jedoch nicht verpflichtend</a:t>
            </a: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Voraussetzung ist der Bezug zu mindestens einer der vier Entdeckerwelten Borkums. Diese wird entsprechend mit einem Piktogramm in der Broschüre gekennzeichnet (Natur, Kultur, Vitalität/Thalasso, Sport)</a:t>
            </a:r>
            <a:br>
              <a:rPr lang="de-DE" sz="1800" b="0" dirty="0">
                <a:latin typeface="Acrom" panose="00000500000000000000" pitchFamily="50" charset="0"/>
                <a:cs typeface="Arial" panose="020B0604020202020204" pitchFamily="34" charset="0"/>
              </a:rPr>
            </a:b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Leistungen:</a:t>
            </a: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X Übernachtungen</a:t>
            </a: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Zimmerkategorie/Belegungsangabe</a:t>
            </a: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Verpflegung</a:t>
            </a:r>
            <a:br>
              <a:rPr lang="de-DE" sz="1800" dirty="0">
                <a:latin typeface="Arial Black" panose="020B0A04020102020204" pitchFamily="34" charset="0"/>
                <a:cs typeface="Arial" panose="020B0604020202020204" pitchFamily="34" charset="0"/>
              </a:rPr>
            </a:br>
            <a:br>
              <a:rPr lang="de-DE" sz="1400" dirty="0">
                <a:latin typeface="Arial Black" panose="020B0A04020102020204" pitchFamily="34" charset="0"/>
                <a:cs typeface="Arial" panose="020B0604020202020204" pitchFamily="34" charset="0"/>
              </a:rPr>
            </a:br>
            <a:br>
              <a:rPr lang="de-DE" sz="1800" dirty="0">
                <a:latin typeface="Bembo Std"/>
                <a:cs typeface="Arial" panose="020B0604020202020204" pitchFamily="34" charset="0"/>
              </a:rPr>
            </a:br>
            <a:br>
              <a:rPr lang="de-DE" sz="1800" i="1" dirty="0">
                <a:latin typeface="Bembo Std"/>
                <a:cs typeface="Arial" panose="020B0604020202020204" pitchFamily="34" charset="0"/>
              </a:rPr>
            </a:br>
            <a:br>
              <a:rPr lang="de-DE" dirty="0"/>
            </a:br>
            <a:br>
              <a:rPr lang="de-DE" dirty="0"/>
            </a:br>
            <a:br>
              <a:rPr lang="de-DE" dirty="0"/>
            </a:br>
            <a:br>
              <a:rPr lang="de-DE" dirty="0"/>
            </a:br>
            <a:endParaRPr lang="de-DE" dirty="0"/>
          </a:p>
        </p:txBody>
      </p:sp>
      <p:pic>
        <p:nvPicPr>
          <p:cNvPr id="5" name="Grafik 4">
            <a:extLst>
              <a:ext uri="{FF2B5EF4-FFF2-40B4-BE49-F238E27FC236}">
                <a16:creationId xmlns:a16="http://schemas.microsoft.com/office/drawing/2014/main" id="{5EB391FC-E205-48AF-83C4-68C17F5970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8196" y="336444"/>
            <a:ext cx="3519433" cy="1831118"/>
          </a:xfrm>
          <a:prstGeom prst="rect">
            <a:avLst/>
          </a:prstGeom>
        </p:spPr>
      </p:pic>
    </p:spTree>
    <p:extLst>
      <p:ext uri="{BB962C8B-B14F-4D97-AF65-F5344CB8AC3E}">
        <p14:creationId xmlns:p14="http://schemas.microsoft.com/office/powerpoint/2010/main" val="685013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3C2C77D3-4AFD-224A-8C88-677B76EAED7E}"/>
              </a:ext>
            </a:extLst>
          </p:cNvPr>
          <p:cNvSpPr/>
          <p:nvPr/>
        </p:nvSpPr>
        <p:spPr>
          <a:xfrm>
            <a:off x="0" y="0"/>
            <a:ext cx="12798425" cy="7199312"/>
          </a:xfrm>
          <a:prstGeom prst="rect">
            <a:avLst/>
          </a:prstGeom>
          <a:solidFill>
            <a:schemeClr val="bg1"/>
          </a:solidFill>
          <a:ln>
            <a:noFill/>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82563" indent="-182563" algn="l">
              <a:spcAft>
                <a:spcPts val="1000"/>
              </a:spcAft>
              <a:buFont typeface="Arial" panose="020B0604020202020204" pitchFamily="34" charset="0"/>
              <a:buChar char="»"/>
            </a:pPr>
            <a:endParaRPr lang="de-DE" sz="1600" dirty="0" err="1">
              <a:solidFill>
                <a:schemeClr val="bg1"/>
              </a:solidFill>
            </a:endParaRPr>
          </a:p>
        </p:txBody>
      </p:sp>
      <p:sp>
        <p:nvSpPr>
          <p:cNvPr id="3" name="Textfeld 2">
            <a:extLst>
              <a:ext uri="{FF2B5EF4-FFF2-40B4-BE49-F238E27FC236}">
                <a16:creationId xmlns:a16="http://schemas.microsoft.com/office/drawing/2014/main" id="{C7A10A4D-EEA0-2847-8485-27C45A65B53A}"/>
              </a:ext>
            </a:extLst>
          </p:cNvPr>
          <p:cNvSpPr txBox="1"/>
          <p:nvPr/>
        </p:nvSpPr>
        <p:spPr>
          <a:xfrm>
            <a:off x="11905673" y="3463636"/>
            <a:ext cx="0" cy="0"/>
          </a:xfrm>
          <a:prstGeom prst="rect">
            <a:avLst/>
          </a:prstGeom>
          <a:noFill/>
          <a:ln>
            <a:noFill/>
          </a:ln>
        </p:spPr>
        <p:txBody>
          <a:bodyPr wrap="none" lIns="0" tIns="0" rIns="0" bIns="0" rtlCol="0">
            <a:noAutofit/>
          </a:bodyPr>
          <a:lstStyle/>
          <a:p>
            <a:pPr marL="176213" indent="-176213" defTabSz="1279859">
              <a:lnSpc>
                <a:spcPct val="120000"/>
              </a:lnSpc>
              <a:buFont typeface="Arial" panose="020B0604020202020204" pitchFamily="34" charset="0"/>
              <a:buChar char="»"/>
            </a:pPr>
            <a:endParaRPr lang="de-DE" sz="1600" dirty="0" err="1"/>
          </a:p>
        </p:txBody>
      </p:sp>
      <p:sp>
        <p:nvSpPr>
          <p:cNvPr id="4" name="Textfeld 3">
            <a:extLst>
              <a:ext uri="{FF2B5EF4-FFF2-40B4-BE49-F238E27FC236}">
                <a16:creationId xmlns:a16="http://schemas.microsoft.com/office/drawing/2014/main" id="{C10AB060-B593-8D4B-82B3-A3FF9280C331}"/>
              </a:ext>
            </a:extLst>
          </p:cNvPr>
          <p:cNvSpPr txBox="1"/>
          <p:nvPr/>
        </p:nvSpPr>
        <p:spPr>
          <a:xfrm>
            <a:off x="2380129" y="282388"/>
            <a:ext cx="0" cy="0"/>
          </a:xfrm>
          <a:prstGeom prst="rect">
            <a:avLst/>
          </a:prstGeom>
          <a:noFill/>
          <a:ln>
            <a:noFill/>
          </a:ln>
        </p:spPr>
        <p:txBody>
          <a:bodyPr wrap="none" lIns="0" tIns="0" rIns="0" bIns="0" rtlCol="0">
            <a:noAutofit/>
          </a:bodyPr>
          <a:lstStyle/>
          <a:p>
            <a:pPr marL="176213" indent="-176213" defTabSz="1279859">
              <a:lnSpc>
                <a:spcPct val="120000"/>
              </a:lnSpc>
              <a:buFont typeface="Arial" panose="020B0604020202020204" pitchFamily="34" charset="0"/>
              <a:buChar char="»"/>
            </a:pPr>
            <a:endParaRPr lang="de-DE" sz="1600" dirty="0" err="1"/>
          </a:p>
        </p:txBody>
      </p:sp>
      <p:sp>
        <p:nvSpPr>
          <p:cNvPr id="6" name="Textfeld 5">
            <a:extLst>
              <a:ext uri="{FF2B5EF4-FFF2-40B4-BE49-F238E27FC236}">
                <a16:creationId xmlns:a16="http://schemas.microsoft.com/office/drawing/2014/main" id="{5D278BB8-9D77-A943-AE6D-3795C2DE8865}"/>
              </a:ext>
            </a:extLst>
          </p:cNvPr>
          <p:cNvSpPr txBox="1"/>
          <p:nvPr/>
        </p:nvSpPr>
        <p:spPr>
          <a:xfrm>
            <a:off x="4746812" y="3859306"/>
            <a:ext cx="0" cy="0"/>
          </a:xfrm>
          <a:prstGeom prst="rect">
            <a:avLst/>
          </a:prstGeom>
          <a:noFill/>
          <a:ln>
            <a:noFill/>
          </a:ln>
        </p:spPr>
        <p:txBody>
          <a:bodyPr wrap="none" lIns="0" tIns="0" rIns="0" bIns="0" rtlCol="0">
            <a:noAutofit/>
          </a:bodyPr>
          <a:lstStyle/>
          <a:p>
            <a:pPr marL="176213" indent="-176213" defTabSz="1279859">
              <a:lnSpc>
                <a:spcPct val="120000"/>
              </a:lnSpc>
              <a:buFont typeface="Arial" panose="020B0604020202020204" pitchFamily="34" charset="0"/>
              <a:buChar char="»"/>
            </a:pPr>
            <a:endParaRPr lang="de-DE" sz="1600" dirty="0" err="1"/>
          </a:p>
        </p:txBody>
      </p:sp>
      <p:sp>
        <p:nvSpPr>
          <p:cNvPr id="7" name="Titel 6">
            <a:extLst>
              <a:ext uri="{FF2B5EF4-FFF2-40B4-BE49-F238E27FC236}">
                <a16:creationId xmlns:a16="http://schemas.microsoft.com/office/drawing/2014/main" id="{586A7ABF-90CA-5643-8552-C3C23BCADF31}"/>
              </a:ext>
            </a:extLst>
          </p:cNvPr>
          <p:cNvSpPr>
            <a:spLocks noGrp="1"/>
          </p:cNvSpPr>
          <p:nvPr>
            <p:ph type="ctrTitle"/>
          </p:nvPr>
        </p:nvSpPr>
        <p:spPr>
          <a:xfrm>
            <a:off x="561591" y="812445"/>
            <a:ext cx="11529468" cy="5574421"/>
          </a:xfrm>
        </p:spPr>
        <p:txBody>
          <a:bodyPr/>
          <a:lstStyle/>
          <a:p>
            <a:pPr fontAlgn="base"/>
            <a:br>
              <a:rPr lang="de-DE" sz="6000" dirty="0"/>
            </a:br>
            <a:br>
              <a:rPr lang="de-DE" sz="1400" dirty="0">
                <a:latin typeface="Arial Black" panose="020B0A04020102020204" pitchFamily="34" charset="0"/>
                <a:cs typeface="Arial" panose="020B0604020202020204" pitchFamily="34" charset="0"/>
              </a:rPr>
            </a:br>
            <a:br>
              <a:rPr lang="de-DE" sz="1400" dirty="0">
                <a:latin typeface="Arial Black" panose="020B0A04020102020204" pitchFamily="34" charset="0"/>
                <a:cs typeface="Arial" panose="020B0604020202020204" pitchFamily="34" charset="0"/>
              </a:rPr>
            </a:br>
            <a:r>
              <a:rPr lang="de-DE" sz="1600" b="0" dirty="0">
                <a:latin typeface="Acrom" panose="00000500000000000000" pitchFamily="50" charset="0"/>
                <a:cs typeface="Arial" panose="020B0604020202020204" pitchFamily="34" charset="0"/>
              </a:rPr>
              <a:t>Weitere optionale Inhalte (Vorschläge):</a:t>
            </a:r>
            <a:br>
              <a:rPr lang="de-DE" sz="1600" b="0" dirty="0">
                <a:latin typeface="Acrom" panose="00000500000000000000" pitchFamily="50" charset="0"/>
                <a:cs typeface="Arial" panose="020B0604020202020204" pitchFamily="34" charset="0"/>
              </a:rPr>
            </a:br>
            <a:r>
              <a:rPr lang="de-DE" sz="1600" b="0" dirty="0">
                <a:latin typeface="Acrom" panose="00000500000000000000" pitchFamily="50" charset="0"/>
                <a:cs typeface="Arial" panose="020B0604020202020204" pitchFamily="34" charset="0"/>
              </a:rPr>
              <a:t>Begrüßungsgeschenk auf dem Zimmer </a:t>
            </a:r>
            <a:br>
              <a:rPr lang="de-DE" sz="1600" b="0" dirty="0">
                <a:latin typeface="Acrom" panose="00000500000000000000" pitchFamily="50" charset="0"/>
                <a:cs typeface="Arial" panose="020B0604020202020204" pitchFamily="34" charset="0"/>
              </a:rPr>
            </a:br>
            <a:r>
              <a:rPr lang="de-DE" sz="1600" b="0" dirty="0">
                <a:latin typeface="Acrom" panose="00000500000000000000" pitchFamily="50" charset="0"/>
                <a:cs typeface="Arial" panose="020B0604020202020204" pitchFamily="34" charset="0"/>
              </a:rPr>
              <a:t>(z.B. Flasche Sanddornsaft, Glas Sanddorn-Konfitüre, Flasche Fasanenbrause, Flasche Sekt, Flasche Wasser, Obstkorb o.ä.)</a:t>
            </a:r>
            <a:br>
              <a:rPr lang="de-DE" sz="1600" b="0" dirty="0">
                <a:latin typeface="Acrom" panose="00000500000000000000" pitchFamily="50" charset="0"/>
                <a:cs typeface="Arial" panose="020B0604020202020204" pitchFamily="34" charset="0"/>
              </a:rPr>
            </a:br>
            <a:r>
              <a:rPr lang="de-DE" sz="1600" b="0" dirty="0">
                <a:latin typeface="Acrom" panose="00000500000000000000" pitchFamily="50" charset="0"/>
                <a:cs typeface="Arial" panose="020B0604020202020204" pitchFamily="34" charset="0"/>
              </a:rPr>
              <a:t>Inselkarte/Stadtplan auf dem Zimmer</a:t>
            </a:r>
            <a:br>
              <a:rPr lang="de-DE" sz="1600" b="0" dirty="0">
                <a:latin typeface="Acrom" panose="00000500000000000000" pitchFamily="50" charset="0"/>
                <a:cs typeface="Arial" panose="020B0604020202020204" pitchFamily="34" charset="0"/>
              </a:rPr>
            </a:br>
            <a:r>
              <a:rPr lang="de-DE" sz="1600" b="0" dirty="0">
                <a:latin typeface="Acrom" panose="00000500000000000000" pitchFamily="50" charset="0"/>
                <a:cs typeface="Arial" panose="020B0604020202020204" pitchFamily="34" charset="0"/>
              </a:rPr>
              <a:t>Besonderes Menü im Hotelrestaurant/Partnerrestaurant (3/4 Gänge) oder besonderes Buffet zu den Weihnachtstagen/Silvester </a:t>
            </a:r>
            <a:br>
              <a:rPr lang="de-DE" sz="1600" b="0" dirty="0">
                <a:latin typeface="Acrom" panose="00000500000000000000" pitchFamily="50" charset="0"/>
                <a:cs typeface="Arial" panose="020B0604020202020204" pitchFamily="34" charset="0"/>
              </a:rPr>
            </a:br>
            <a:r>
              <a:rPr lang="de-DE" sz="1600" b="0" dirty="0">
                <a:latin typeface="Acrom" panose="00000500000000000000" pitchFamily="50" charset="0"/>
                <a:cs typeface="Arial" panose="020B0604020202020204" pitchFamily="34" charset="0"/>
              </a:rPr>
              <a:t>Wärmende Teezeremonie, Waffeln o.ä.</a:t>
            </a:r>
            <a:br>
              <a:rPr lang="de-DE" sz="1600" b="0" dirty="0">
                <a:latin typeface="Acrom" panose="00000500000000000000" pitchFamily="50" charset="0"/>
                <a:cs typeface="Arial" panose="020B0604020202020204" pitchFamily="34" charset="0"/>
              </a:rPr>
            </a:br>
            <a:r>
              <a:rPr lang="de-DE" sz="1600" b="0" dirty="0">
                <a:latin typeface="Acrom" panose="00000500000000000000" pitchFamily="50" charset="0"/>
                <a:cs typeface="Arial" panose="020B0604020202020204" pitchFamily="34" charset="0"/>
              </a:rPr>
              <a:t>Thalasso-Behandlung(en), Detox-Angebote (Detox zum Jahresende/zum Jahresanfang – Reinigen von Körper und Seele), (Basen-)Fasten. o.ä. Die Anwendungen können im Hotel selbst stattfinden oder nach direkter Absprache mit dem Gezeitenland koordiniert werden (themenabhängig)</a:t>
            </a:r>
            <a:br>
              <a:rPr lang="de-DE" sz="1600" b="0" dirty="0">
                <a:latin typeface="Acrom" panose="00000500000000000000" pitchFamily="50" charset="0"/>
                <a:cs typeface="Arial" panose="020B0604020202020204" pitchFamily="34" charset="0"/>
              </a:rPr>
            </a:br>
            <a:r>
              <a:rPr lang="de-DE" sz="1600" b="0" dirty="0">
                <a:latin typeface="Acrom" panose="00000500000000000000" pitchFamily="50" charset="0"/>
                <a:cs typeface="Arial" panose="020B0604020202020204" pitchFamily="34" charset="0"/>
              </a:rPr>
              <a:t>Sportangebote (z.B. Yoga, Pilates, Rückentraining etc.), als Probestunden oder Kurse</a:t>
            </a:r>
            <a:br>
              <a:rPr lang="de-DE" sz="1600" b="0" dirty="0">
                <a:latin typeface="Acrom" panose="00000500000000000000" pitchFamily="50" charset="0"/>
                <a:cs typeface="Arial" panose="020B0604020202020204" pitchFamily="34" charset="0"/>
              </a:rPr>
            </a:br>
            <a:r>
              <a:rPr lang="de-DE" sz="1600" b="0" dirty="0">
                <a:latin typeface="Acrom" panose="00000500000000000000" pitchFamily="50" charset="0"/>
                <a:cs typeface="Arial" panose="020B0604020202020204" pitchFamily="34" charset="0"/>
              </a:rPr>
              <a:t>Meditation o.ä.</a:t>
            </a:r>
            <a:br>
              <a:rPr lang="de-DE" sz="1600" b="0" dirty="0">
                <a:latin typeface="Acrom" panose="00000500000000000000" pitchFamily="50" charset="0"/>
                <a:cs typeface="Arial" panose="020B0604020202020204" pitchFamily="34" charset="0"/>
              </a:rPr>
            </a:br>
            <a:r>
              <a:rPr lang="de-DE" sz="1600" b="0" dirty="0">
                <a:latin typeface="Acrom" panose="00000500000000000000" pitchFamily="50" charset="0"/>
                <a:cs typeface="Arial" panose="020B0604020202020204" pitchFamily="34" charset="0"/>
              </a:rPr>
              <a:t>Fahrräder, Wattwanderung, Eintrittskarten für Neuer Leuchtturm, das Heimatmuseum oder andere kulturelle Einrichtungen</a:t>
            </a:r>
            <a:br>
              <a:rPr lang="de-DE" sz="1600" b="0" dirty="0">
                <a:latin typeface="Acrom" panose="00000500000000000000" pitchFamily="50" charset="0"/>
                <a:cs typeface="Arial" panose="020B0604020202020204" pitchFamily="34" charset="0"/>
              </a:rPr>
            </a:br>
            <a:br>
              <a:rPr lang="de-DE" sz="1600" b="0" dirty="0">
                <a:latin typeface="Acrom" panose="00000500000000000000" pitchFamily="50" charset="0"/>
                <a:cs typeface="Arial" panose="020B0604020202020204" pitchFamily="34" charset="0"/>
              </a:rPr>
            </a:br>
            <a:r>
              <a:rPr lang="de-DE" sz="1600" b="0" dirty="0">
                <a:latin typeface="Acrom" panose="00000500000000000000" pitchFamily="50" charset="0"/>
                <a:cs typeface="Arial" panose="020B0604020202020204" pitchFamily="34" charset="0"/>
              </a:rPr>
              <a:t>Wichtige Angaben:</a:t>
            </a:r>
            <a:br>
              <a:rPr lang="de-DE" sz="1600" b="0" dirty="0">
                <a:latin typeface="Acrom" panose="00000500000000000000" pitchFamily="50" charset="0"/>
                <a:cs typeface="Arial" panose="020B0604020202020204" pitchFamily="34" charset="0"/>
              </a:rPr>
            </a:br>
            <a:r>
              <a:rPr lang="de-DE" sz="1600" b="0" dirty="0">
                <a:latin typeface="Acrom" panose="00000500000000000000" pitchFamily="50" charset="0"/>
                <a:cs typeface="Arial" panose="020B0604020202020204" pitchFamily="34" charset="0"/>
              </a:rPr>
              <a:t>Öffnungszeiten der Unterkunft während der Broschüren-Laufzeit vom 01.11.2020 bis 31.03.2021.</a:t>
            </a:r>
            <a:br>
              <a:rPr lang="de-DE" sz="1600" b="0" dirty="0">
                <a:latin typeface="Acrom" panose="00000500000000000000" pitchFamily="50" charset="0"/>
                <a:cs typeface="Arial" panose="020B0604020202020204" pitchFamily="34" charset="0"/>
              </a:rPr>
            </a:br>
            <a:r>
              <a:rPr lang="de-DE" sz="1600" b="0" dirty="0">
                <a:latin typeface="Acrom" panose="00000500000000000000" pitchFamily="50" charset="0"/>
                <a:cs typeface="Arial" panose="020B0604020202020204" pitchFamily="34" charset="0"/>
              </a:rPr>
              <a:t>Buchungskontakt (die Pauschale ist direkt über die Unterkunft buchbar, nicht über die Tourist-Information)</a:t>
            </a:r>
            <a:br>
              <a:rPr lang="de-DE" sz="1600" b="0" dirty="0">
                <a:latin typeface="Acrom" panose="00000500000000000000" pitchFamily="50" charset="0"/>
                <a:cs typeface="Arial" panose="020B0604020202020204" pitchFamily="34" charset="0"/>
              </a:rPr>
            </a:br>
            <a:r>
              <a:rPr lang="de-DE" sz="1600" b="0" dirty="0">
                <a:latin typeface="Acrom" panose="00000500000000000000" pitchFamily="50" charset="0"/>
                <a:cs typeface="Arial" panose="020B0604020202020204" pitchFamily="34" charset="0"/>
              </a:rPr>
              <a:t>Ab-Preis der Pauschale für EZ/DZ</a:t>
            </a:r>
            <a:br>
              <a:rPr lang="de-DE" sz="1600" dirty="0">
                <a:latin typeface="Bembo Std"/>
                <a:cs typeface="Arial" panose="020B0604020202020204" pitchFamily="34" charset="0"/>
              </a:rPr>
            </a:br>
            <a:br>
              <a:rPr lang="de-DE" sz="1800" i="1" dirty="0">
                <a:latin typeface="Bembo Std"/>
                <a:cs typeface="Arial" panose="020B0604020202020204" pitchFamily="34" charset="0"/>
              </a:rPr>
            </a:br>
            <a:br>
              <a:rPr lang="de-DE" dirty="0"/>
            </a:br>
            <a:br>
              <a:rPr lang="de-DE" dirty="0"/>
            </a:br>
            <a:br>
              <a:rPr lang="de-DE" dirty="0"/>
            </a:br>
            <a:br>
              <a:rPr lang="de-DE" dirty="0"/>
            </a:br>
            <a:endParaRPr lang="de-DE" dirty="0"/>
          </a:p>
        </p:txBody>
      </p:sp>
      <p:pic>
        <p:nvPicPr>
          <p:cNvPr id="5" name="Grafik 4">
            <a:extLst>
              <a:ext uri="{FF2B5EF4-FFF2-40B4-BE49-F238E27FC236}">
                <a16:creationId xmlns:a16="http://schemas.microsoft.com/office/drawing/2014/main" id="{5EB391FC-E205-48AF-83C4-68C17F5970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5309" y="282388"/>
            <a:ext cx="3519433" cy="1831118"/>
          </a:xfrm>
          <a:prstGeom prst="rect">
            <a:avLst/>
          </a:prstGeom>
        </p:spPr>
      </p:pic>
    </p:spTree>
    <p:extLst>
      <p:ext uri="{BB962C8B-B14F-4D97-AF65-F5344CB8AC3E}">
        <p14:creationId xmlns:p14="http://schemas.microsoft.com/office/powerpoint/2010/main" val="2767157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3C2C77D3-4AFD-224A-8C88-677B76EAED7E}"/>
              </a:ext>
            </a:extLst>
          </p:cNvPr>
          <p:cNvSpPr/>
          <p:nvPr/>
        </p:nvSpPr>
        <p:spPr>
          <a:xfrm>
            <a:off x="0" y="0"/>
            <a:ext cx="12798425" cy="7199312"/>
          </a:xfrm>
          <a:prstGeom prst="rect">
            <a:avLst/>
          </a:prstGeom>
          <a:solidFill>
            <a:schemeClr val="bg1"/>
          </a:solidFill>
          <a:ln>
            <a:noFill/>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182563" indent="-182563" algn="l">
              <a:spcAft>
                <a:spcPts val="1000"/>
              </a:spcAft>
              <a:buFont typeface="Arial" panose="020B0604020202020204" pitchFamily="34" charset="0"/>
              <a:buChar char="»"/>
            </a:pPr>
            <a:endParaRPr lang="de-DE" sz="1600" dirty="0" err="1">
              <a:solidFill>
                <a:schemeClr val="bg1"/>
              </a:solidFill>
            </a:endParaRPr>
          </a:p>
        </p:txBody>
      </p:sp>
      <p:sp>
        <p:nvSpPr>
          <p:cNvPr id="3" name="Textfeld 2">
            <a:extLst>
              <a:ext uri="{FF2B5EF4-FFF2-40B4-BE49-F238E27FC236}">
                <a16:creationId xmlns:a16="http://schemas.microsoft.com/office/drawing/2014/main" id="{C7A10A4D-EEA0-2847-8485-27C45A65B53A}"/>
              </a:ext>
            </a:extLst>
          </p:cNvPr>
          <p:cNvSpPr txBox="1"/>
          <p:nvPr/>
        </p:nvSpPr>
        <p:spPr>
          <a:xfrm>
            <a:off x="11905673" y="3463636"/>
            <a:ext cx="0" cy="0"/>
          </a:xfrm>
          <a:prstGeom prst="rect">
            <a:avLst/>
          </a:prstGeom>
          <a:noFill/>
          <a:ln>
            <a:noFill/>
          </a:ln>
        </p:spPr>
        <p:txBody>
          <a:bodyPr wrap="none" lIns="0" tIns="0" rIns="0" bIns="0" rtlCol="0">
            <a:noAutofit/>
          </a:bodyPr>
          <a:lstStyle/>
          <a:p>
            <a:pPr marL="176213" indent="-176213" defTabSz="1279859">
              <a:lnSpc>
                <a:spcPct val="120000"/>
              </a:lnSpc>
              <a:buFont typeface="Arial" panose="020B0604020202020204" pitchFamily="34" charset="0"/>
              <a:buChar char="»"/>
            </a:pPr>
            <a:endParaRPr lang="de-DE" sz="1600" dirty="0" err="1"/>
          </a:p>
        </p:txBody>
      </p:sp>
      <p:sp>
        <p:nvSpPr>
          <p:cNvPr id="4" name="Textfeld 3">
            <a:extLst>
              <a:ext uri="{FF2B5EF4-FFF2-40B4-BE49-F238E27FC236}">
                <a16:creationId xmlns:a16="http://schemas.microsoft.com/office/drawing/2014/main" id="{C10AB060-B593-8D4B-82B3-A3FF9280C331}"/>
              </a:ext>
            </a:extLst>
          </p:cNvPr>
          <p:cNvSpPr txBox="1"/>
          <p:nvPr/>
        </p:nvSpPr>
        <p:spPr>
          <a:xfrm>
            <a:off x="2380129" y="282388"/>
            <a:ext cx="0" cy="0"/>
          </a:xfrm>
          <a:prstGeom prst="rect">
            <a:avLst/>
          </a:prstGeom>
          <a:noFill/>
          <a:ln>
            <a:noFill/>
          </a:ln>
        </p:spPr>
        <p:txBody>
          <a:bodyPr wrap="none" lIns="0" tIns="0" rIns="0" bIns="0" rtlCol="0">
            <a:noAutofit/>
          </a:bodyPr>
          <a:lstStyle/>
          <a:p>
            <a:pPr marL="176213" indent="-176213" defTabSz="1279859">
              <a:lnSpc>
                <a:spcPct val="120000"/>
              </a:lnSpc>
              <a:buFont typeface="Arial" panose="020B0604020202020204" pitchFamily="34" charset="0"/>
              <a:buChar char="»"/>
            </a:pPr>
            <a:endParaRPr lang="de-DE" sz="1600" dirty="0" err="1"/>
          </a:p>
        </p:txBody>
      </p:sp>
      <p:sp>
        <p:nvSpPr>
          <p:cNvPr id="6" name="Textfeld 5">
            <a:extLst>
              <a:ext uri="{FF2B5EF4-FFF2-40B4-BE49-F238E27FC236}">
                <a16:creationId xmlns:a16="http://schemas.microsoft.com/office/drawing/2014/main" id="{5D278BB8-9D77-A943-AE6D-3795C2DE8865}"/>
              </a:ext>
            </a:extLst>
          </p:cNvPr>
          <p:cNvSpPr txBox="1"/>
          <p:nvPr/>
        </p:nvSpPr>
        <p:spPr>
          <a:xfrm>
            <a:off x="4746812" y="3859306"/>
            <a:ext cx="0" cy="0"/>
          </a:xfrm>
          <a:prstGeom prst="rect">
            <a:avLst/>
          </a:prstGeom>
          <a:noFill/>
          <a:ln>
            <a:noFill/>
          </a:ln>
        </p:spPr>
        <p:txBody>
          <a:bodyPr wrap="none" lIns="0" tIns="0" rIns="0" bIns="0" rtlCol="0">
            <a:noAutofit/>
          </a:bodyPr>
          <a:lstStyle/>
          <a:p>
            <a:pPr marL="176213" indent="-176213" defTabSz="1279859">
              <a:lnSpc>
                <a:spcPct val="120000"/>
              </a:lnSpc>
              <a:buFont typeface="Arial" panose="020B0604020202020204" pitchFamily="34" charset="0"/>
              <a:buChar char="»"/>
            </a:pPr>
            <a:endParaRPr lang="de-DE" sz="1600" dirty="0" err="1"/>
          </a:p>
        </p:txBody>
      </p:sp>
      <p:sp>
        <p:nvSpPr>
          <p:cNvPr id="7" name="Titel 6">
            <a:extLst>
              <a:ext uri="{FF2B5EF4-FFF2-40B4-BE49-F238E27FC236}">
                <a16:creationId xmlns:a16="http://schemas.microsoft.com/office/drawing/2014/main" id="{586A7ABF-90CA-5643-8552-C3C23BCADF31}"/>
              </a:ext>
            </a:extLst>
          </p:cNvPr>
          <p:cNvSpPr>
            <a:spLocks noGrp="1"/>
          </p:cNvSpPr>
          <p:nvPr>
            <p:ph type="ctrTitle"/>
          </p:nvPr>
        </p:nvSpPr>
        <p:spPr>
          <a:xfrm>
            <a:off x="634478" y="1342504"/>
            <a:ext cx="11529468" cy="5574421"/>
          </a:xfrm>
        </p:spPr>
        <p:txBody>
          <a:bodyPr/>
          <a:lstStyle/>
          <a:p>
            <a:pPr fontAlgn="base"/>
            <a:br>
              <a:rPr lang="de-DE" sz="6000" dirty="0"/>
            </a:br>
            <a:br>
              <a:rPr lang="de-DE" sz="1400" dirty="0">
                <a:latin typeface="Arial Black" panose="020B0A04020102020204" pitchFamily="34" charset="0"/>
                <a:cs typeface="Arial" panose="020B0604020202020204" pitchFamily="34" charset="0"/>
              </a:rPr>
            </a:br>
            <a:br>
              <a:rPr lang="de-DE" sz="1400" dirty="0">
                <a:latin typeface="Arial Black" panose="020B0A04020102020204" pitchFamily="34" charset="0"/>
                <a:cs typeface="Arial" panose="020B0604020202020204" pitchFamily="34" charset="0"/>
              </a:rPr>
            </a:br>
            <a:r>
              <a:rPr lang="de-DE" sz="1800" b="0" dirty="0">
                <a:latin typeface="Acrom" panose="00000500000000000000" pitchFamily="50" charset="0"/>
                <a:cs typeface="Arial" panose="020B0604020202020204" pitchFamily="34" charset="0"/>
              </a:rPr>
              <a:t>Alternativ bieten wir Ihnen die Möglichkeit, Ihren Betrieb mit Öffnungszeiten und Kontakt ohne eine Winterpauschale darzustellen.</a:t>
            </a:r>
            <a:br>
              <a:rPr lang="de-DE" sz="1800" b="0" dirty="0">
                <a:latin typeface="Acrom" panose="00000500000000000000" pitchFamily="50" charset="0"/>
                <a:cs typeface="Arial" panose="020B0604020202020204" pitchFamily="34" charset="0"/>
              </a:rPr>
            </a:br>
            <a:br>
              <a:rPr lang="de-DE" sz="1800" b="0" dirty="0">
                <a:latin typeface="Acrom" panose="00000500000000000000" pitchFamily="50" charset="0"/>
                <a:cs typeface="Arial" panose="020B0604020202020204" pitchFamily="34" charset="0"/>
              </a:rPr>
            </a:b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2. Öffnungszeiten der Unterkunftspartner</a:t>
            </a: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Darstellung der Öffnungszeiten ohne Winterpauschale</a:t>
            </a:r>
            <a:br>
              <a:rPr lang="de-DE" sz="1800" b="0" dirty="0">
                <a:latin typeface="Acrom" panose="00000500000000000000" pitchFamily="50" charset="0"/>
                <a:cs typeface="Arial" panose="020B0604020202020204" pitchFamily="34" charset="0"/>
              </a:rPr>
            </a:b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Die Darstellung der reinen Öffnungszeiten erfolgt in Textform (ohne Foto/Logo) sowie voraussichtlich im Rahmen einer Auflistung aller Unterkünfte untereinander/nebeneinander. </a:t>
            </a:r>
            <a:br>
              <a:rPr lang="de-DE" sz="1800" b="0" dirty="0">
                <a:latin typeface="Acrom" panose="00000500000000000000" pitchFamily="50" charset="0"/>
                <a:cs typeface="Arial" panose="020B0604020202020204" pitchFamily="34" charset="0"/>
              </a:rPr>
            </a:b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Name – Öffnungszeiten – Kontaktangaben (inkl. Webseite)</a:t>
            </a:r>
            <a:br>
              <a:rPr lang="de-DE" sz="1800" b="0" dirty="0">
                <a:latin typeface="Acrom" panose="00000500000000000000" pitchFamily="50" charset="0"/>
                <a:cs typeface="Arial" panose="020B0604020202020204" pitchFamily="34" charset="0"/>
              </a:rPr>
            </a:br>
            <a:br>
              <a:rPr lang="de-DE" sz="1800" b="0" dirty="0">
                <a:latin typeface="Acrom" panose="00000500000000000000" pitchFamily="50" charset="0"/>
                <a:cs typeface="Arial" panose="020B0604020202020204" pitchFamily="34" charset="0"/>
              </a:rPr>
            </a:br>
            <a:r>
              <a:rPr lang="de-DE" sz="1800" b="0" dirty="0">
                <a:latin typeface="Acrom" panose="00000500000000000000" pitchFamily="50" charset="0"/>
                <a:cs typeface="Arial" panose="020B0604020202020204" pitchFamily="34" charset="0"/>
              </a:rPr>
              <a:t>Der Preis für eine Veröffentlichung beträgt 40 Euro (netto) bei einer Druckauflage von 7.500 Stück.</a:t>
            </a:r>
            <a:br>
              <a:rPr lang="de-DE" sz="1600" i="1" dirty="0">
                <a:latin typeface="Bembo Std"/>
                <a:cs typeface="Arial" panose="020B0604020202020204" pitchFamily="34" charset="0"/>
              </a:rPr>
            </a:br>
            <a:br>
              <a:rPr lang="de-DE" sz="1800" dirty="0">
                <a:latin typeface="Bembo Std"/>
                <a:cs typeface="Arial" panose="020B0604020202020204" pitchFamily="34" charset="0"/>
              </a:rPr>
            </a:br>
            <a:br>
              <a:rPr lang="de-DE" sz="1800" i="1" dirty="0">
                <a:latin typeface="Bembo Std"/>
                <a:cs typeface="Arial" panose="020B0604020202020204" pitchFamily="34" charset="0"/>
              </a:rPr>
            </a:br>
            <a:br>
              <a:rPr lang="de-DE" dirty="0"/>
            </a:br>
            <a:br>
              <a:rPr lang="de-DE" dirty="0"/>
            </a:br>
            <a:br>
              <a:rPr lang="de-DE" dirty="0"/>
            </a:br>
            <a:br>
              <a:rPr lang="de-DE" dirty="0"/>
            </a:br>
            <a:endParaRPr lang="de-DE" dirty="0"/>
          </a:p>
        </p:txBody>
      </p:sp>
      <p:pic>
        <p:nvPicPr>
          <p:cNvPr id="5" name="Grafik 4">
            <a:extLst>
              <a:ext uri="{FF2B5EF4-FFF2-40B4-BE49-F238E27FC236}">
                <a16:creationId xmlns:a16="http://schemas.microsoft.com/office/drawing/2014/main" id="{5EB391FC-E205-48AF-83C4-68C17F5970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5309" y="282388"/>
            <a:ext cx="3519433" cy="1831118"/>
          </a:xfrm>
          <a:prstGeom prst="rect">
            <a:avLst/>
          </a:prstGeom>
        </p:spPr>
      </p:pic>
    </p:spTree>
    <p:extLst>
      <p:ext uri="{BB962C8B-B14F-4D97-AF65-F5344CB8AC3E}">
        <p14:creationId xmlns:p14="http://schemas.microsoft.com/office/powerpoint/2010/main" val="3482421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Grafik 26" descr="Ein Bild, das Uhr, Zeichnung, Schild enthält.&#10;&#10;Automatisch generierte Beschreibung">
            <a:extLst>
              <a:ext uri="{FF2B5EF4-FFF2-40B4-BE49-F238E27FC236}">
                <a16:creationId xmlns:a16="http://schemas.microsoft.com/office/drawing/2014/main" id="{D5B117FC-E6CE-5040-9B38-511B85CEA0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3446" y="465194"/>
            <a:ext cx="3698443" cy="1181677"/>
          </a:xfrm>
          <a:prstGeom prst="rect">
            <a:avLst/>
          </a:prstGeom>
        </p:spPr>
      </p:pic>
      <p:pic>
        <p:nvPicPr>
          <p:cNvPr id="6" name="Bildplatzhalter 5">
            <a:extLst>
              <a:ext uri="{FF2B5EF4-FFF2-40B4-BE49-F238E27FC236}">
                <a16:creationId xmlns:a16="http://schemas.microsoft.com/office/drawing/2014/main" id="{19B7C570-2559-FB40-A1A4-331A0D401048}"/>
              </a:ext>
            </a:extLst>
          </p:cNvPr>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t="12473" b="12473"/>
          <a:stretch>
            <a:fillRect/>
          </a:stretch>
        </p:blipFill>
        <p:spPr/>
      </p:pic>
      <p:pic>
        <p:nvPicPr>
          <p:cNvPr id="10" name="Grafik 9">
            <a:extLst>
              <a:ext uri="{FF2B5EF4-FFF2-40B4-BE49-F238E27FC236}">
                <a16:creationId xmlns:a16="http://schemas.microsoft.com/office/drawing/2014/main" id="{E9A3A954-6011-834D-9087-163A7FC3C3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88606" y="704566"/>
            <a:ext cx="3621211" cy="1884609"/>
          </a:xfrm>
          <a:prstGeom prst="rect">
            <a:avLst/>
          </a:prstGeom>
        </p:spPr>
      </p:pic>
      <p:sp>
        <p:nvSpPr>
          <p:cNvPr id="7" name="Titel 2">
            <a:extLst>
              <a:ext uri="{FF2B5EF4-FFF2-40B4-BE49-F238E27FC236}">
                <a16:creationId xmlns:a16="http://schemas.microsoft.com/office/drawing/2014/main" id="{67C017AE-115B-481A-AB18-D23B7AE5B329}"/>
              </a:ext>
            </a:extLst>
          </p:cNvPr>
          <p:cNvSpPr txBox="1">
            <a:spLocks/>
          </p:cNvSpPr>
          <p:nvPr/>
        </p:nvSpPr>
        <p:spPr>
          <a:xfrm>
            <a:off x="-1" y="4468482"/>
            <a:ext cx="12798424" cy="2489291"/>
          </a:xfrm>
          <a:prstGeom prst="rect">
            <a:avLst/>
          </a:prstGeom>
          <a:gradFill>
            <a:gsLst>
              <a:gs pos="100000">
                <a:srgbClr val="000000">
                  <a:alpha val="0"/>
                </a:srgbClr>
              </a:gs>
              <a:gs pos="0">
                <a:srgbClr val="000000">
                  <a:alpha val="20000"/>
                </a:srgbClr>
              </a:gs>
            </a:gsLst>
            <a:lin ang="5400000" scaled="1"/>
          </a:gradFill>
        </p:spPr>
        <p:txBody>
          <a:bodyPr vert="horz" lIns="432000" tIns="432000" rIns="504000" bIns="0" rtlCol="0" anchor="t">
            <a:noAutofit/>
          </a:bodyPr>
          <a:lstStyle>
            <a:lvl1pPr algn="l" defTabSz="1279859" rtl="0" eaLnBrk="1" latinLnBrk="0" hangingPunct="1">
              <a:lnSpc>
                <a:spcPct val="85000"/>
              </a:lnSpc>
              <a:spcBef>
                <a:spcPct val="0"/>
              </a:spcBef>
              <a:buNone/>
              <a:defRPr lang="en-US" sz="6600" b="1" i="0" kern="600" cap="all" spc="-100" normalizeH="0" baseline="0" noProof="0" dirty="0">
                <a:solidFill>
                  <a:schemeClr val="bg1"/>
                </a:solidFill>
                <a:effectLst>
                  <a:outerShdw blurRad="127000" algn="ctr" rotWithShape="0">
                    <a:prstClr val="black">
                      <a:alpha val="15000"/>
                    </a:prstClr>
                  </a:outerShdw>
                </a:effectLst>
                <a:latin typeface="+mj-lt"/>
                <a:ea typeface="+mj-ea"/>
                <a:cs typeface="+mj-cs"/>
              </a:defRPr>
            </a:lvl1pPr>
          </a:lstStyle>
          <a:p>
            <a:r>
              <a:rPr lang="de-DE" kern="0" spc="-55" dirty="0">
                <a:solidFill>
                  <a:srgbClr val="00465F"/>
                </a:solidFill>
                <a:latin typeface="Acrom" panose="00000500000000000000" pitchFamily="50" charset="0"/>
              </a:rPr>
              <a:t>Wir Freuen uns auf ihre </a:t>
            </a:r>
            <a:r>
              <a:rPr lang="de-DE" kern="0" spc="-55" dirty="0" err="1">
                <a:solidFill>
                  <a:srgbClr val="00465F"/>
                </a:solidFill>
                <a:latin typeface="Acrom" panose="00000500000000000000" pitchFamily="50" charset="0"/>
              </a:rPr>
              <a:t>teilnahme</a:t>
            </a:r>
            <a:endParaRPr lang="de-DE" kern="0" spc="-55" dirty="0">
              <a:solidFill>
                <a:srgbClr val="00465F"/>
              </a:solidFill>
              <a:latin typeface="Acrom" panose="00000500000000000000" pitchFamily="50" charset="0"/>
            </a:endParaRPr>
          </a:p>
          <a:p>
            <a:r>
              <a:rPr lang="de-DE" sz="1800" b="0" kern="0" spc="-55" dirty="0">
                <a:solidFill>
                  <a:srgbClr val="00465F"/>
                </a:solidFill>
                <a:effectLst/>
                <a:latin typeface="Acrom" panose="00000500000000000000" pitchFamily="50" charset="0"/>
              </a:rPr>
              <a:t>Nordseeheilbad Borkum GmbH // Marketing &amp; PR // Goethestraße 1 // 26757 Borkum</a:t>
            </a:r>
          </a:p>
          <a:p>
            <a:r>
              <a:rPr lang="de-DE" sz="1800" b="0" kern="0" spc="-55" dirty="0">
                <a:solidFill>
                  <a:srgbClr val="00465F"/>
                </a:solidFill>
                <a:effectLst/>
                <a:latin typeface="Acrom" panose="00000500000000000000" pitchFamily="50" charset="0"/>
              </a:rPr>
              <a:t>Dennis Möller // 04922/933-147 // dennis.moeller@borkum.de</a:t>
            </a:r>
            <a:br>
              <a:rPr lang="de-DE" dirty="0"/>
            </a:br>
            <a:endParaRPr lang="de-DE" dirty="0">
              <a:solidFill>
                <a:srgbClr val="0A5073"/>
              </a:solidFill>
            </a:endParaRPr>
          </a:p>
        </p:txBody>
      </p:sp>
    </p:spTree>
    <p:extLst>
      <p:ext uri="{BB962C8B-B14F-4D97-AF65-F5344CB8AC3E}">
        <p14:creationId xmlns:p14="http://schemas.microsoft.com/office/powerpoint/2010/main" val="42363452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8bf428a5518be02b17c8687e6f678c56b0235c"/>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66pt regular Arial Black Versal">
  <a:themeElements>
    <a:clrScheme name="Highlight red">
      <a:dk1>
        <a:srgbClr val="000000"/>
      </a:dk1>
      <a:lt1>
        <a:srgbClr val="FFFFFF"/>
      </a:lt1>
      <a:dk2>
        <a:srgbClr val="000000"/>
      </a:dk2>
      <a:lt2>
        <a:srgbClr val="828282"/>
      </a:lt2>
      <a:accent1>
        <a:srgbClr val="D70F14"/>
      </a:accent1>
      <a:accent2>
        <a:srgbClr val="0073BE"/>
      </a:accent2>
      <a:accent3>
        <a:srgbClr val="414B55"/>
      </a:accent3>
      <a:accent4>
        <a:srgbClr val="64A505"/>
      </a:accent4>
      <a:accent5>
        <a:srgbClr val="FF8200"/>
      </a:accent5>
      <a:accent6>
        <a:srgbClr val="C30050"/>
      </a:accent6>
      <a:hlink>
        <a:srgbClr val="D70F14"/>
      </a:hlink>
      <a:folHlink>
        <a:srgbClr val="A10B0E"/>
      </a:folHlink>
    </a:clrScheme>
    <a:fontScheme name="HoC Fonts">
      <a:majorFont>
        <a:latin typeface="Arial Black"/>
        <a:ea typeface=""/>
        <a:cs typeface=""/>
      </a:majorFont>
      <a:minorFont>
        <a:latin typeface="Arial"/>
        <a:ea typeface=""/>
        <a:cs typeface=""/>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3"/>
        </a:solidFill>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marL="182563" indent="-182563" algn="l">
          <a:spcAft>
            <a:spcPts val="1000"/>
          </a:spcAft>
          <a:buFont typeface="Arial" panose="020B0604020202020204" pitchFamily="34" charset="0"/>
          <a:buChar char="»"/>
          <a:defRPr sz="1600" dirty="0" err="1" smtClean="0">
            <a:solidFill>
              <a:schemeClr val="bg1"/>
            </a:solidFill>
          </a:defRPr>
        </a:defPPr>
      </a:lstStyle>
    </a:spDef>
    <a:lnDef>
      <a:spPr>
        <a:ln w="12700" cap="rnd">
          <a:solidFill>
            <a:schemeClr val="tx1"/>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0" tIns="0" rIns="0" bIns="0" rtlCol="0">
        <a:noAutofit/>
      </a:bodyPr>
      <a:lstStyle>
        <a:defPPr marL="176213" indent="-176213" defTabSz="1279859">
          <a:lnSpc>
            <a:spcPct val="120000"/>
          </a:lnSpc>
          <a:buFont typeface="Arial" panose="020B0604020202020204" pitchFamily="34" charset="0"/>
          <a:buChar char="»"/>
          <a:defRPr sz="1600" dirty="0" err="1" smtClean="0"/>
        </a:defPPr>
      </a:lstStyle>
    </a:txDef>
  </a:objectDefaults>
  <a:extraClrSchemeLst/>
  <a:extLst>
    <a:ext uri="{05A4C25C-085E-4340-85A3-A5531E510DB2}">
      <thm15:themeFamily xmlns:thm15="http://schemas.microsoft.com/office/thememl/2012/main" name="Template_16_9_SP_DE" id="{D481D98A-AF25-4E22-9D05-B56E4862B88B}" vid="{790E9C8D-1767-48BB-B92D-0ABC65C96BEB}"/>
    </a:ext>
  </a:extLst>
</a:theme>
</file>

<file path=ppt/theme/theme2.xml><?xml version="1.0" encoding="utf-8"?>
<a:theme xmlns:a="http://schemas.openxmlformats.org/drawingml/2006/main" name="1_66pt regular Arial Black Versal">
  <a:themeElements>
    <a:clrScheme name="Highlight red">
      <a:dk1>
        <a:srgbClr val="000000"/>
      </a:dk1>
      <a:lt1>
        <a:srgbClr val="FFFFFF"/>
      </a:lt1>
      <a:dk2>
        <a:srgbClr val="000000"/>
      </a:dk2>
      <a:lt2>
        <a:srgbClr val="828282"/>
      </a:lt2>
      <a:accent1>
        <a:srgbClr val="D70F14"/>
      </a:accent1>
      <a:accent2>
        <a:srgbClr val="0073BE"/>
      </a:accent2>
      <a:accent3>
        <a:srgbClr val="414B55"/>
      </a:accent3>
      <a:accent4>
        <a:srgbClr val="64A505"/>
      </a:accent4>
      <a:accent5>
        <a:srgbClr val="FF8200"/>
      </a:accent5>
      <a:accent6>
        <a:srgbClr val="C30050"/>
      </a:accent6>
      <a:hlink>
        <a:srgbClr val="D70F14"/>
      </a:hlink>
      <a:folHlink>
        <a:srgbClr val="A10B0E"/>
      </a:folHlink>
    </a:clrScheme>
    <a:fontScheme name="HoC Fonts">
      <a:majorFont>
        <a:latin typeface="Arial Black"/>
        <a:ea typeface=""/>
        <a:cs typeface=""/>
      </a:majorFont>
      <a:minorFont>
        <a:latin typeface="Arial"/>
        <a:ea typeface=""/>
        <a:cs typeface=""/>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3"/>
        </a:solidFill>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marL="182563" indent="-182563" algn="l">
          <a:spcAft>
            <a:spcPts val="1000"/>
          </a:spcAft>
          <a:buFont typeface="Arial" panose="020B0604020202020204" pitchFamily="34" charset="0"/>
          <a:buChar char="»"/>
          <a:defRPr sz="1600" dirty="0" err="1" smtClean="0">
            <a:solidFill>
              <a:schemeClr val="bg1"/>
            </a:solidFill>
          </a:defRPr>
        </a:defPPr>
      </a:lstStyle>
    </a:spDef>
    <a:lnDef>
      <a:spPr>
        <a:ln w="12700" cap="rnd">
          <a:solidFill>
            <a:schemeClr val="tx1"/>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0" tIns="0" rIns="0" bIns="0" rtlCol="0">
        <a:noAutofit/>
      </a:bodyPr>
      <a:lstStyle>
        <a:defPPr marL="176213" indent="-176213" defTabSz="1279859">
          <a:lnSpc>
            <a:spcPct val="120000"/>
          </a:lnSpc>
          <a:buFont typeface="Arial" panose="020B0604020202020204" pitchFamily="34" charset="0"/>
          <a:buChar char="»"/>
          <a:defRPr sz="1600" dirty="0" err="1" smtClean="0"/>
        </a:defPPr>
      </a:lstStyle>
    </a:txDef>
  </a:objectDefaults>
  <a:extraClrSchemeLst/>
  <a:extLst>
    <a:ext uri="{05A4C25C-085E-4340-85A3-A5531E510DB2}">
      <thm15:themeFamily xmlns:thm15="http://schemas.microsoft.com/office/thememl/2012/main" name="Template_16_9_SP_DE" id="{D481D98A-AF25-4E22-9D05-B56E4862B88B}" vid="{790E9C8D-1767-48BB-B92D-0ABC65C96BEB}"/>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33CCC05EF6F3643874D4D9DDB691DA7" ma:contentTypeVersion="11" ma:contentTypeDescription="Ein neues Dokument erstellen." ma:contentTypeScope="" ma:versionID="eedf309cfef27daef2d1a31576539ffb">
  <xsd:schema xmlns:xsd="http://www.w3.org/2001/XMLSchema" xmlns:xs="http://www.w3.org/2001/XMLSchema" xmlns:p="http://schemas.microsoft.com/office/2006/metadata/properties" xmlns:ns3="19e6c017-13eb-4008-8a26-fba30cb38c79" xmlns:ns4="1cb9056e-4215-4bd1-9211-90f06082ad7f" targetNamespace="http://schemas.microsoft.com/office/2006/metadata/properties" ma:root="true" ma:fieldsID="57823068472c6b2129131b0e6ff40bab" ns3:_="" ns4:_="">
    <xsd:import namespace="19e6c017-13eb-4008-8a26-fba30cb38c79"/>
    <xsd:import namespace="1cb9056e-4215-4bd1-9211-90f06082ad7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e6c017-13eb-4008-8a26-fba30cb38c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cb9056e-4215-4bd1-9211-90f06082ad7f" elementFormDefault="qualified">
    <xsd:import namespace="http://schemas.microsoft.com/office/2006/documentManagement/types"/>
    <xsd:import namespace="http://schemas.microsoft.com/office/infopath/2007/PartnerControls"/>
    <xsd:element name="SharedWithUsers" ma:index="16"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Freigegeben für - Details" ma:internalName="SharedWithDetails" ma:readOnly="true">
      <xsd:simpleType>
        <xsd:restriction base="dms:Note">
          <xsd:maxLength value="255"/>
        </xsd:restriction>
      </xsd:simpleType>
    </xsd:element>
    <xsd:element name="SharingHintHash" ma:index="18" nillable="true" ma:displayName="Freigabehinweis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3A60C2-EC62-4527-84C8-B370BDB1A0BB}">
  <ds:schemaRefs>
    <ds:schemaRef ds:uri="http://purl.org/dc/terms/"/>
    <ds:schemaRef ds:uri="http://schemas.microsoft.com/office/2006/documentManagement/types"/>
    <ds:schemaRef ds:uri="http://schemas.openxmlformats.org/package/2006/metadata/core-properties"/>
    <ds:schemaRef ds:uri="19e6c017-13eb-4008-8a26-fba30cb38c79"/>
    <ds:schemaRef ds:uri="http://schemas.microsoft.com/office/infopath/2007/PartnerControls"/>
    <ds:schemaRef ds:uri="http://purl.org/dc/elements/1.1/"/>
    <ds:schemaRef ds:uri="http://schemas.microsoft.com/office/2006/metadata/properties"/>
    <ds:schemaRef ds:uri="1cb9056e-4215-4bd1-9211-90f06082ad7f"/>
    <ds:schemaRef ds:uri="http://www.w3.org/XML/1998/namespace"/>
    <ds:schemaRef ds:uri="http://purl.org/dc/dcmitype/"/>
  </ds:schemaRefs>
</ds:datastoreItem>
</file>

<file path=customXml/itemProps2.xml><?xml version="1.0" encoding="utf-8"?>
<ds:datastoreItem xmlns:ds="http://schemas.openxmlformats.org/officeDocument/2006/customXml" ds:itemID="{0491A250-919A-4D68-943E-8C72D9582FDF}">
  <ds:schemaRefs>
    <ds:schemaRef ds:uri="http://schemas.microsoft.com/sharepoint/v3/contenttype/forms"/>
  </ds:schemaRefs>
</ds:datastoreItem>
</file>

<file path=customXml/itemProps3.xml><?xml version="1.0" encoding="utf-8"?>
<ds:datastoreItem xmlns:ds="http://schemas.openxmlformats.org/officeDocument/2006/customXml" ds:itemID="{C26877D1-D827-4AD5-AD1E-13B172292D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e6c017-13eb-4008-8a26-fba30cb38c79"/>
    <ds:schemaRef ds:uri="1cb9056e-4215-4bd1-9211-90f06082ad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Template_16_9_SP_DE</Template>
  <TotalTime>0</TotalTime>
  <Words>65</Words>
  <Application>Microsoft Office PowerPoint</Application>
  <PresentationFormat>Benutzerdefiniert</PresentationFormat>
  <Paragraphs>21</Paragraphs>
  <Slides>6</Slides>
  <Notes>6</Notes>
  <HiddenSlides>0</HiddenSlides>
  <MMClips>0</MMClips>
  <ScaleCrop>false</ScaleCrop>
  <HeadingPairs>
    <vt:vector size="8" baseType="variant">
      <vt:variant>
        <vt:lpstr>Verwendete Schriftarten</vt:lpstr>
      </vt:variant>
      <vt:variant>
        <vt:i4>6</vt:i4>
      </vt:variant>
      <vt:variant>
        <vt:lpstr>Design</vt:lpstr>
      </vt:variant>
      <vt:variant>
        <vt:i4>2</vt:i4>
      </vt:variant>
      <vt:variant>
        <vt:lpstr>Eingebettete OLE-Server</vt:lpstr>
      </vt:variant>
      <vt:variant>
        <vt:i4>1</vt:i4>
      </vt:variant>
      <vt:variant>
        <vt:lpstr>Folientitel</vt:lpstr>
      </vt:variant>
      <vt:variant>
        <vt:i4>6</vt:i4>
      </vt:variant>
    </vt:vector>
  </HeadingPairs>
  <TitlesOfParts>
    <vt:vector size="15" baseType="lpstr">
      <vt:lpstr>Acrom</vt:lpstr>
      <vt:lpstr>Arial</vt:lpstr>
      <vt:lpstr>Arial Black</vt:lpstr>
      <vt:lpstr>Bembo Std</vt:lpstr>
      <vt:lpstr>Calibri</vt:lpstr>
      <vt:lpstr>Wingdings</vt:lpstr>
      <vt:lpstr>66pt regular Arial Black Versal</vt:lpstr>
      <vt:lpstr>1_66pt regular Arial Black Versal</vt:lpstr>
      <vt:lpstr>think-cell Folie</vt:lpstr>
      <vt:lpstr>PowerPoint-Präsentation</vt:lpstr>
      <vt:lpstr> Broschüre „Börkum Winter open 2020 – 2021“  Allgemeine Informationen  Ziel ist eine optimale Orientierung für die Wintergäste mit Angabe von Öffnungszeiten für Gastronomie, Einzelhandel und Freizeitstätten sowie ein Veranstaltungskalender, spezielle Winterpauschalen inkl. Unterkunft und allgemein Öffnungszeiten für Unterkünfte inkl. Ferienwohnungen. In diesem Jahr auch gesondert für die Zeit rund um Weihnachten/Silvester möglich.    Eine Auslage und Verteilung ist spätestens im August 2020 vorgesehen, damit bereits der Sommergast Lust verspürt, seine Insel auch in den Wintermonaten zu erleben und seine Buchung zu tätigen.  Die Darstellung aller Angebote erfolgt in reiner Textform (ohne Foto/Logo) sowie in einheitlicher Spaltengröße um ein ganzheitliches Look &amp; Feel der Broschüre zu gewährleisten.  Der Preis für die Veröffentlichung einer Winterpauschale beträgt 120 Euro (netto) bei einer Druckauflage von 15.000 Stück. Der Preis für eine Darstellung der Öffnungszeiten mit Kontakt 40 Euro (netto).  Wir freuen uns auf Ihre Rückmeldung zur Teilnahme bis zum 25.06.2020 an Dennis Möller (E-Mail: dennis.moeller@borkum.de).     </vt:lpstr>
      <vt:lpstr> 1. Das Angebot der Unterkunftspartner: Winterpauschale Die Winterpauschale sollte folgende Kriterien berücksichtigen:   Ein winterliches Erlebnis in der kalten Jahreszeit ist wünschenswert, jedoch nicht verpflichtend Voraussetzung ist der Bezug zu mindestens einer der vier Entdeckerwelten Borkums. Diese wird entsprechend mit einem Piktogramm in der Broschüre gekennzeichnet (Natur, Kultur, Vitalität/Thalasso, Sport)  Leistungen: X Übernachtungen Zimmerkategorie/Belegungsangabe Verpflegung        </vt:lpstr>
      <vt:lpstr>   Weitere optionale Inhalte (Vorschläge): Begrüßungsgeschenk auf dem Zimmer  (z.B. Flasche Sanddornsaft, Glas Sanddorn-Konfitüre, Flasche Fasanenbrause, Flasche Sekt, Flasche Wasser, Obstkorb o.ä.) Inselkarte/Stadtplan auf dem Zimmer Besonderes Menü im Hotelrestaurant/Partnerrestaurant (3/4 Gänge) oder besonderes Buffet zu den Weihnachtstagen/Silvester  Wärmende Teezeremonie, Waffeln o.ä. Thalasso-Behandlung(en), Detox-Angebote (Detox zum Jahresende/zum Jahresanfang – Reinigen von Körper und Seele), (Basen-)Fasten. o.ä. Die Anwendungen können im Hotel selbst stattfinden oder nach direkter Absprache mit dem Gezeitenland koordiniert werden (themenabhängig) Sportangebote (z.B. Yoga, Pilates, Rückentraining etc.), als Probestunden oder Kurse Meditation o.ä. Fahrräder, Wattwanderung, Eintrittskarten für Neuer Leuchtturm, das Heimatmuseum oder andere kulturelle Einrichtungen  Wichtige Angaben: Öffnungszeiten der Unterkunft während der Broschüren-Laufzeit vom 01.11.2020 bis 31.03.2021. Buchungskontakt (die Pauschale ist direkt über die Unterkunft buchbar, nicht über die Tourist-Information) Ab-Preis der Pauschale für EZ/DZ      </vt:lpstr>
      <vt:lpstr>   Alternativ bieten wir Ihnen die Möglichkeit, Ihren Betrieb mit Öffnungszeiten und Kontakt ohne eine Winterpauschale darzustellen.   2. Öffnungszeiten der Unterkunftspartner Darstellung der Öffnungszeiten ohne Winterpauschale  Die Darstellung der reinen Öffnungszeiten erfolgt in Textform (ohne Foto/Logo) sowie voraussichtlich im Rahmen einer Auflistung aller Unterkünfte untereinander/nebeneinander.   Name – Öffnungszeiten – Kontaktangaben (inkl. Webseite)  Der Preis für eine Veröffentlichung beträgt 40 Euro (netto) bei einer Druckauflage von 7.500 Stück.       </vt:lpstr>
      <vt:lpstr>PowerPoint-Präsentation</vt:lpstr>
    </vt:vector>
  </TitlesOfParts>
  <Company>Serviceplan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for Serviceplan</dc:title>
  <dc:creator>Pöltl, Tanja</dc:creator>
  <cp:keywords/>
  <cp:lastModifiedBy>Möller Dennis</cp:lastModifiedBy>
  <cp:revision>540</cp:revision>
  <cp:lastPrinted>2019-10-27T13:20:41Z</cp:lastPrinted>
  <dcterms:created xsi:type="dcterms:W3CDTF">2019-04-02T07:58:38Z</dcterms:created>
  <dcterms:modified xsi:type="dcterms:W3CDTF">2020-06-10T09:12:50Z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0x010100133CCC05EF6F3643874D4D9DDB691DA7</vt:lpwstr>
  </property>
</Properties>
</file>